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 id="2147483672" r:id="rId2"/>
  </p:sldMasterIdLst>
  <p:notesMasterIdLst>
    <p:notesMasterId r:id="rId26"/>
  </p:notesMasterIdLst>
  <p:sldIdLst>
    <p:sldId id="256" r:id="rId3"/>
    <p:sldId id="257" r:id="rId4"/>
    <p:sldId id="258" r:id="rId5"/>
    <p:sldId id="259" r:id="rId6"/>
    <p:sldId id="260" r:id="rId7"/>
    <p:sldId id="261" r:id="rId8"/>
    <p:sldId id="265" r:id="rId9"/>
    <p:sldId id="266" r:id="rId10"/>
    <p:sldId id="267" r:id="rId11"/>
    <p:sldId id="268"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Lst>
  <p:sldSz cx="9144000" cy="5143500" type="screen16x9"/>
  <p:notesSz cx="6858000" cy="9144000"/>
  <p:embeddedFontLst>
    <p:embeddedFont>
      <p:font typeface="Helvetica Neue" panose="02000503000000020004" pitchFamily="2" charset="0"/>
      <p:regular r:id="rId27"/>
      <p:bold r:id="rId28"/>
      <p:italic r:id="rId29"/>
      <p:boldItalic r:id="rId30"/>
    </p:embeddedFont>
    <p:embeddedFont>
      <p:font typeface="Play" pitchFamily="2" charset="0"/>
      <p:regular r:id="rId31"/>
      <p:bold r:id="rId32"/>
    </p:embeddedFont>
    <p:embeddedFont>
      <p:font typeface="Roboto" panose="02000000000000000000" pitchFamily="2" charset="0"/>
      <p:regular r:id="rId33"/>
      <p:bold r:id="rId34"/>
      <p:italic r:id="rId35"/>
      <p:boldItalic r:id="rId3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A828700-EE41-4779-8DEF-CDC8A8FBD068}">
  <a:tblStyle styleId="{EA828700-EE41-4779-8DEF-CDC8A8FBD06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A07C6AE9-3BD7-425E-9BB6-CC8686FD0048}" styleName="Table_1">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33"/>
    <p:restoredTop sz="68776"/>
  </p:normalViewPr>
  <p:slideViewPr>
    <p:cSldViewPr snapToGrid="0">
      <p:cViewPr varScale="1">
        <p:scale>
          <a:sx n="114" d="100"/>
          <a:sy n="114" d="100"/>
        </p:scale>
        <p:origin x="808" y="176"/>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font" Target="fonts/font8.fntdata"/><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font" Target="fonts/font7.fntdata"/><Relationship Id="rId38"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font" Target="fonts/font6.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5.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 Id="rId8" Type="http://schemas.openxmlformats.org/officeDocument/2006/relationships/slide" Target="slides/slide6.xml"/><Relationship Id="rId3"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3557b682166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3557b682166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
        <p:cNvGrpSpPr/>
        <p:nvPr/>
      </p:nvGrpSpPr>
      <p:grpSpPr>
        <a:xfrm>
          <a:off x="0" y="0"/>
          <a:ext cx="0" cy="0"/>
          <a:chOff x="0" y="0"/>
          <a:chExt cx="0" cy="0"/>
        </a:xfrm>
      </p:grpSpPr>
      <p:sp>
        <p:nvSpPr>
          <p:cNvPr id="246" name="Google Shape;246;g3574d435cd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7" name="Google Shape;247;g3574d435cd5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5558a3acfa_2_8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8" name="Google Shape;258;g35558a3acfa_2_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
        <p:cNvGrpSpPr/>
        <p:nvPr/>
      </p:nvGrpSpPr>
      <p:grpSpPr>
        <a:xfrm>
          <a:off x="0" y="0"/>
          <a:ext cx="0" cy="0"/>
          <a:chOff x="0" y="0"/>
          <a:chExt cx="0" cy="0"/>
        </a:xfrm>
      </p:grpSpPr>
      <p:sp>
        <p:nvSpPr>
          <p:cNvPr id="267" name="Google Shape;267;g35558a3acfa_2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8" name="Google Shape;268;g35558a3acfa_2_9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5558a3acfa_2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6" name="Google Shape;286;g35558a3acfa_2_10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Google Shape;293;g35558a3acfa_2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4" name="Google Shape;294;g35558a3acfa_2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35558a3acfa_2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1" name="Google Shape;301;g35558a3acfa_2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35558a3acfa_2_1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9" name="Google Shape;309;g35558a3acfa_2_1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3"/>
        <p:cNvGrpSpPr/>
        <p:nvPr/>
      </p:nvGrpSpPr>
      <p:grpSpPr>
        <a:xfrm>
          <a:off x="0" y="0"/>
          <a:ext cx="0" cy="0"/>
          <a:chOff x="0" y="0"/>
          <a:chExt cx="0" cy="0"/>
        </a:xfrm>
      </p:grpSpPr>
      <p:sp>
        <p:nvSpPr>
          <p:cNvPr id="314" name="Google Shape;314;g35558a3acfa_2_13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5" name="Google Shape;315;g35558a3acfa_2_13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558a3acfa_2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35558a3acfa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200"/>
              <a:buFont typeface="Arial"/>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35558a3acfa_2_145:notes"/>
          <p:cNvSpPr txBox="1">
            <a:spLocks noGrp="1"/>
          </p:cNvSpPr>
          <p:nvPr>
            <p:ph type="body" idx="1"/>
          </p:nvPr>
        </p:nvSpPr>
        <p:spPr>
          <a:xfrm>
            <a:off x="685800" y="4400550"/>
            <a:ext cx="5486400" cy="360045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27" name="Google Shape;327;g35558a3acfa_2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3557b682166_1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3557b682166_1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nl-NL" dirty="0" err="1"/>
              <a:t>Welcome</a:t>
            </a:r>
            <a:r>
              <a:rPr lang="nl-NL" dirty="0"/>
              <a:t> on </a:t>
            </a:r>
            <a:r>
              <a:rPr lang="nl-NL" dirty="0" err="1"/>
              <a:t>behalf</a:t>
            </a:r>
            <a:r>
              <a:rPr lang="nl-NL" dirty="0"/>
              <a:t> of </a:t>
            </a:r>
            <a:r>
              <a:rPr lang="nl-NL" dirty="0" err="1"/>
              <a:t>all</a:t>
            </a:r>
            <a:r>
              <a:rPr lang="nl-NL" dirty="0"/>
              <a:t> </a:t>
            </a:r>
            <a:r>
              <a:rPr lang="nl-NL" dirty="0" err="1"/>
              <a:t>organizers</a:t>
            </a:r>
            <a:r>
              <a:rPr lang="nl-NL" dirty="0"/>
              <a:t> </a:t>
            </a:r>
            <a:r>
              <a:rPr lang="nl-NL" dirty="0" err="1"/>
              <a:t>and</a:t>
            </a:r>
            <a:r>
              <a:rPr lang="nl-NL" dirty="0"/>
              <a:t> speakers </a:t>
            </a:r>
            <a:r>
              <a:rPr lang="nl-NL" dirty="0" err="1"/>
              <a:t>by</a:t>
            </a:r>
            <a:r>
              <a:rPr lang="nl-NL" dirty="0"/>
              <a:t> Anna van ‘t Veer</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2"/>
        <p:cNvGrpSpPr/>
        <p:nvPr/>
      </p:nvGrpSpPr>
      <p:grpSpPr>
        <a:xfrm>
          <a:off x="0" y="0"/>
          <a:ext cx="0" cy="0"/>
          <a:chOff x="0" y="0"/>
          <a:chExt cx="0" cy="0"/>
        </a:xfrm>
      </p:grpSpPr>
      <p:sp>
        <p:nvSpPr>
          <p:cNvPr id="333" name="Google Shape;333;g3557b682166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4" name="Google Shape;334;g3557b682166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this opening, and right after lunch at 14, you can pick from 3 sessions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Google Shape;341;g35731161bd3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2" name="Google Shape;342;g35731161bd3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Closing by Max</a:t>
            </a:r>
            <a:endParaRPr/>
          </a:p>
          <a:p>
            <a:pPr marL="45720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8"/>
        <p:cNvGrpSpPr/>
        <p:nvPr/>
      </p:nvGrpSpPr>
      <p:grpSpPr>
        <a:xfrm>
          <a:off x="0" y="0"/>
          <a:ext cx="0" cy="0"/>
          <a:chOff x="0" y="0"/>
          <a:chExt cx="0" cy="0"/>
        </a:xfrm>
      </p:grpSpPr>
      <p:sp>
        <p:nvSpPr>
          <p:cNvPr id="349" name="Google Shape;349;g357827cc2d4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0" name="Google Shape;350;g357827cc2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4"/>
        <p:cNvGrpSpPr/>
        <p:nvPr/>
      </p:nvGrpSpPr>
      <p:grpSpPr>
        <a:xfrm>
          <a:off x="0" y="0"/>
          <a:ext cx="0" cy="0"/>
          <a:chOff x="0" y="0"/>
          <a:chExt cx="0" cy="0"/>
        </a:xfrm>
      </p:grpSpPr>
      <p:sp>
        <p:nvSpPr>
          <p:cNvPr id="355" name="Google Shape;355;g35731161bd3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6" name="Google Shape;356;g35731161bd3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3557b682166_1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3557b682166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3557b682166_1_1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3557b682166_1_1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3557b682166_1_1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3557b682166_1_1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3557b682166_1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3557b682166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
        <p:cNvGrpSpPr/>
        <p:nvPr/>
      </p:nvGrpSpPr>
      <p:grpSpPr>
        <a:xfrm>
          <a:off x="0" y="0"/>
          <a:ext cx="0" cy="0"/>
          <a:chOff x="0" y="0"/>
          <a:chExt cx="0" cy="0"/>
        </a:xfrm>
      </p:grpSpPr>
      <p:sp>
        <p:nvSpPr>
          <p:cNvPr id="225" name="Google Shape;225;g3557b682166_1_1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 name="Google Shape;226;g3557b682166_1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3557b682166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3557b682166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3557b682166_1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3557b682166_1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56"/>
        <p:cNvGrpSpPr/>
        <p:nvPr/>
      </p:nvGrpSpPr>
      <p:grpSpPr>
        <a:xfrm>
          <a:off x="0" y="0"/>
          <a:ext cx="0" cy="0"/>
          <a:chOff x="0" y="0"/>
          <a:chExt cx="0" cy="0"/>
        </a:xfrm>
      </p:grpSpPr>
      <p:sp>
        <p:nvSpPr>
          <p:cNvPr id="57" name="Google Shape;57;p14"/>
          <p:cNvSpPr txBox="1">
            <a:spLocks noGrp="1"/>
          </p:cNvSpPr>
          <p:nvPr>
            <p:ph type="ctrTitle"/>
          </p:nvPr>
        </p:nvSpPr>
        <p:spPr>
          <a:xfrm>
            <a:off x="1143000" y="841772"/>
            <a:ext cx="6858000" cy="1790700"/>
          </a:xfrm>
          <a:prstGeom prst="rect">
            <a:avLst/>
          </a:prstGeom>
          <a:noFill/>
          <a:ln>
            <a:noFill/>
          </a:ln>
        </p:spPr>
        <p:txBody>
          <a:bodyPr spcFirstLastPara="1" wrap="square" lIns="68575" tIns="34275" rIns="68575" bIns="34275" anchor="b" anchorCtr="0">
            <a:normAutofit/>
          </a:bodyPr>
          <a:lstStyle>
            <a:lvl1pPr lvl="0" algn="ctr">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58" name="Google Shape;58;p14"/>
          <p:cNvSpPr txBox="1">
            <a:spLocks noGrp="1"/>
          </p:cNvSpPr>
          <p:nvPr>
            <p:ph type="subTitle" idx="1"/>
          </p:nvPr>
        </p:nvSpPr>
        <p:spPr>
          <a:xfrm>
            <a:off x="1143000" y="2701528"/>
            <a:ext cx="6858000" cy="1241821"/>
          </a:xfrm>
          <a:prstGeom prst="rect">
            <a:avLst/>
          </a:prstGeom>
          <a:noFill/>
          <a:ln>
            <a:noFill/>
          </a:ln>
        </p:spPr>
        <p:txBody>
          <a:bodyPr spcFirstLastPara="1" wrap="square" lIns="68575" tIns="34275" rIns="68575" bIns="34275" anchor="t" anchorCtr="0">
            <a:normAutofit/>
          </a:bodyPr>
          <a:lstStyle>
            <a:lvl1pPr lvl="0" algn="ctr">
              <a:lnSpc>
                <a:spcPct val="90000"/>
              </a:lnSpc>
              <a:spcBef>
                <a:spcPts val="800"/>
              </a:spcBef>
              <a:spcAft>
                <a:spcPts val="0"/>
              </a:spcAft>
              <a:buClr>
                <a:schemeClr val="dk1"/>
              </a:buClr>
              <a:buSzPts val="1800"/>
              <a:buNone/>
              <a:defRPr sz="1800"/>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a:endParaRPr/>
          </a:p>
        </p:txBody>
      </p:sp>
      <p:sp>
        <p:nvSpPr>
          <p:cNvPr id="59" name="Google Shape;59;p1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0" name="Google Shape;60;p1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1" name="Google Shape;61;p1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5"/>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64" name="Google Shape;64;p15"/>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65" name="Google Shape;65;p1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6" name="Google Shape;66;p1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67" name="Google Shape;67;p1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8"/>
        <p:cNvGrpSpPr/>
        <p:nvPr/>
      </p:nvGrpSpPr>
      <p:grpSpPr>
        <a:xfrm>
          <a:off x="0" y="0"/>
          <a:ext cx="0" cy="0"/>
          <a:chOff x="0" y="0"/>
          <a:chExt cx="0" cy="0"/>
        </a:xfrm>
      </p:grpSpPr>
      <p:sp>
        <p:nvSpPr>
          <p:cNvPr id="69" name="Google Shape;69;p16"/>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a:bodyPr>
          <a:lstStyle>
            <a:lvl1pPr lvl="0" algn="l">
              <a:lnSpc>
                <a:spcPct val="90000"/>
              </a:lnSpc>
              <a:spcBef>
                <a:spcPts val="0"/>
              </a:spcBef>
              <a:spcAft>
                <a:spcPts val="0"/>
              </a:spcAft>
              <a:buClr>
                <a:schemeClr val="dk1"/>
              </a:buClr>
              <a:buSzPts val="2100"/>
              <a:buFont typeface="Play"/>
              <a:buNone/>
              <a:defRPr/>
            </a:lvl1pPr>
            <a:lvl2pPr lvl="1">
              <a:spcBef>
                <a:spcPts val="0"/>
              </a:spcBef>
              <a:spcAft>
                <a:spcPts val="0"/>
              </a:spcAft>
              <a:buSzPts val="2100"/>
              <a:buNone/>
              <a:defRPr/>
            </a:lvl2pPr>
            <a:lvl3pPr lvl="2">
              <a:spcBef>
                <a:spcPts val="0"/>
              </a:spcBef>
              <a:spcAft>
                <a:spcPts val="0"/>
              </a:spcAft>
              <a:buSzPts val="2100"/>
              <a:buNone/>
              <a:defRPr/>
            </a:lvl3pPr>
            <a:lvl4pPr lvl="3">
              <a:spcBef>
                <a:spcPts val="0"/>
              </a:spcBef>
              <a:spcAft>
                <a:spcPts val="0"/>
              </a:spcAft>
              <a:buSzPts val="2100"/>
              <a:buNone/>
              <a:defRPr/>
            </a:lvl4pPr>
            <a:lvl5pPr lvl="4">
              <a:spcBef>
                <a:spcPts val="0"/>
              </a:spcBef>
              <a:spcAft>
                <a:spcPts val="0"/>
              </a:spcAft>
              <a:buSzPts val="2100"/>
              <a:buNone/>
              <a:defRPr/>
            </a:lvl5pPr>
            <a:lvl6pPr lvl="5">
              <a:spcBef>
                <a:spcPts val="0"/>
              </a:spcBef>
              <a:spcAft>
                <a:spcPts val="0"/>
              </a:spcAft>
              <a:buSzPts val="2100"/>
              <a:buNone/>
              <a:defRPr/>
            </a:lvl6pPr>
            <a:lvl7pPr lvl="6">
              <a:spcBef>
                <a:spcPts val="0"/>
              </a:spcBef>
              <a:spcAft>
                <a:spcPts val="0"/>
              </a:spcAft>
              <a:buSzPts val="2100"/>
              <a:buNone/>
              <a:defRPr/>
            </a:lvl7pPr>
            <a:lvl8pPr lvl="7">
              <a:spcBef>
                <a:spcPts val="0"/>
              </a:spcBef>
              <a:spcAft>
                <a:spcPts val="0"/>
              </a:spcAft>
              <a:buSzPts val="2100"/>
              <a:buNone/>
              <a:defRPr/>
            </a:lvl8pPr>
            <a:lvl9pPr lvl="8">
              <a:spcBef>
                <a:spcPts val="0"/>
              </a:spcBef>
              <a:spcAft>
                <a:spcPts val="0"/>
              </a:spcAft>
              <a:buSzPts val="2100"/>
              <a:buNone/>
              <a:defRPr/>
            </a:lvl9pPr>
          </a:lstStyle>
          <a:p>
            <a:endParaRPr/>
          </a:p>
        </p:txBody>
      </p:sp>
      <p:sp>
        <p:nvSpPr>
          <p:cNvPr id="70" name="Google Shape;70;p16"/>
          <p:cNvSpPr txBox="1">
            <a:spLocks noGrp="1"/>
          </p:cNvSpPr>
          <p:nvPr>
            <p:ph type="body" idx="1"/>
          </p:nvPr>
        </p:nvSpPr>
        <p:spPr>
          <a:xfrm>
            <a:off x="311700" y="1152475"/>
            <a:ext cx="8520600" cy="3416400"/>
          </a:xfrm>
          <a:prstGeom prst="rect">
            <a:avLst/>
          </a:prstGeom>
          <a:noFill/>
          <a:ln>
            <a:noFill/>
          </a:ln>
        </p:spPr>
        <p:txBody>
          <a:bodyPr spcFirstLastPara="1" wrap="square" lIns="68575" tIns="68575" rIns="68575" bIns="68575" anchor="t" anchorCtr="0">
            <a:normAutofit/>
          </a:bodyPr>
          <a:lstStyle>
            <a:lvl1pPr marL="457200" lvl="0" indent="-317500" algn="l">
              <a:lnSpc>
                <a:spcPct val="90000"/>
              </a:lnSpc>
              <a:spcBef>
                <a:spcPts val="0"/>
              </a:spcBef>
              <a:spcAft>
                <a:spcPts val="0"/>
              </a:spcAft>
              <a:buClr>
                <a:schemeClr val="dk1"/>
              </a:buClr>
              <a:buSzPts val="1400"/>
              <a:buChar char="●"/>
              <a:defRPr/>
            </a:lvl1pPr>
            <a:lvl2pPr marL="914400" lvl="1" indent="-298450" algn="l">
              <a:lnSpc>
                <a:spcPct val="90000"/>
              </a:lnSpc>
              <a:spcBef>
                <a:spcPts val="0"/>
              </a:spcBef>
              <a:spcAft>
                <a:spcPts val="0"/>
              </a:spcAft>
              <a:buClr>
                <a:schemeClr val="dk1"/>
              </a:buClr>
              <a:buSzPts val="1100"/>
              <a:buChar char="○"/>
              <a:defRPr/>
            </a:lvl2pPr>
            <a:lvl3pPr marL="1371600" lvl="2" indent="-298450" algn="l">
              <a:lnSpc>
                <a:spcPct val="90000"/>
              </a:lnSpc>
              <a:spcBef>
                <a:spcPts val="0"/>
              </a:spcBef>
              <a:spcAft>
                <a:spcPts val="0"/>
              </a:spcAft>
              <a:buClr>
                <a:schemeClr val="dk1"/>
              </a:buClr>
              <a:buSzPts val="1100"/>
              <a:buChar char="■"/>
              <a:defRPr/>
            </a:lvl3pPr>
            <a:lvl4pPr marL="1828800" lvl="3" indent="-298450" algn="l">
              <a:lnSpc>
                <a:spcPct val="90000"/>
              </a:lnSpc>
              <a:spcBef>
                <a:spcPts val="0"/>
              </a:spcBef>
              <a:spcAft>
                <a:spcPts val="0"/>
              </a:spcAft>
              <a:buClr>
                <a:schemeClr val="dk1"/>
              </a:buClr>
              <a:buSzPts val="1100"/>
              <a:buChar char="●"/>
              <a:defRPr/>
            </a:lvl4pPr>
            <a:lvl5pPr marL="2286000" lvl="4" indent="-298450" algn="l">
              <a:lnSpc>
                <a:spcPct val="90000"/>
              </a:lnSpc>
              <a:spcBef>
                <a:spcPts val="0"/>
              </a:spcBef>
              <a:spcAft>
                <a:spcPts val="0"/>
              </a:spcAft>
              <a:buClr>
                <a:schemeClr val="dk1"/>
              </a:buClr>
              <a:buSzPts val="1100"/>
              <a:buChar char="○"/>
              <a:defRPr/>
            </a:lvl5pPr>
            <a:lvl6pPr marL="2743200" lvl="5" indent="-298450" algn="l">
              <a:lnSpc>
                <a:spcPct val="90000"/>
              </a:lnSpc>
              <a:spcBef>
                <a:spcPts val="0"/>
              </a:spcBef>
              <a:spcAft>
                <a:spcPts val="0"/>
              </a:spcAft>
              <a:buClr>
                <a:schemeClr val="dk1"/>
              </a:buClr>
              <a:buSzPts val="1100"/>
              <a:buChar char="■"/>
              <a:defRPr/>
            </a:lvl6pPr>
            <a:lvl7pPr marL="3200400" lvl="6" indent="-298450" algn="l">
              <a:lnSpc>
                <a:spcPct val="90000"/>
              </a:lnSpc>
              <a:spcBef>
                <a:spcPts val="0"/>
              </a:spcBef>
              <a:spcAft>
                <a:spcPts val="0"/>
              </a:spcAft>
              <a:buClr>
                <a:schemeClr val="dk1"/>
              </a:buClr>
              <a:buSzPts val="1100"/>
              <a:buChar char="●"/>
              <a:defRPr/>
            </a:lvl7pPr>
            <a:lvl8pPr marL="3657600" lvl="7" indent="-298450" algn="l">
              <a:lnSpc>
                <a:spcPct val="90000"/>
              </a:lnSpc>
              <a:spcBef>
                <a:spcPts val="0"/>
              </a:spcBef>
              <a:spcAft>
                <a:spcPts val="0"/>
              </a:spcAft>
              <a:buClr>
                <a:schemeClr val="dk1"/>
              </a:buClr>
              <a:buSzPts val="1100"/>
              <a:buChar char="○"/>
              <a:defRPr/>
            </a:lvl8pPr>
            <a:lvl9pPr marL="4114800" lvl="8" indent="-298450" algn="l">
              <a:lnSpc>
                <a:spcPct val="90000"/>
              </a:lnSpc>
              <a:spcBef>
                <a:spcPts val="0"/>
              </a:spcBef>
              <a:spcAft>
                <a:spcPts val="0"/>
              </a:spcAft>
              <a:buClr>
                <a:schemeClr val="dk1"/>
              </a:buClr>
              <a:buSzPts val="1100"/>
              <a:buChar char="■"/>
              <a:defRPr/>
            </a:lvl9pPr>
          </a:lstStyle>
          <a:p>
            <a:endParaRPr/>
          </a:p>
        </p:txBody>
      </p:sp>
      <p:sp>
        <p:nvSpPr>
          <p:cNvPr id="71" name="Google Shape;71;p16"/>
          <p:cNvSpPr txBox="1">
            <a:spLocks noGrp="1"/>
          </p:cNvSpPr>
          <p:nvPr>
            <p:ph type="sldNum" idx="12"/>
          </p:nvPr>
        </p:nvSpPr>
        <p:spPr>
          <a:xfrm>
            <a:off x="8472458" y="4663217"/>
            <a:ext cx="548700" cy="393600"/>
          </a:xfrm>
          <a:prstGeom prst="rect">
            <a:avLst/>
          </a:prstGeom>
          <a:noFill/>
          <a:ln>
            <a:noFill/>
          </a:ln>
        </p:spPr>
        <p:txBody>
          <a:bodyPr spcFirstLastPara="1" wrap="square" lIns="68575" tIns="68575" rIns="68575" bIns="68575" anchor="ctr" anchorCtr="0">
            <a:normAutofit/>
          </a:bodyPr>
          <a:lstStyle>
            <a:lvl1pPr marL="0" lvl="0" indent="0" algn="r">
              <a:buClr>
                <a:srgbClr val="757575"/>
              </a:buClr>
              <a:buSzPts val="900"/>
              <a:buFont typeface="Arial"/>
              <a:buNone/>
              <a:defRPr sz="900" b="0" i="0" u="none" strike="noStrike" cap="none">
                <a:solidFill>
                  <a:srgbClr val="757575"/>
                </a:solidFill>
                <a:latin typeface="Arial"/>
                <a:ea typeface="Arial"/>
                <a:cs typeface="Arial"/>
                <a:sym typeface="Arial"/>
              </a:defRPr>
            </a:lvl1pPr>
            <a:lvl2pPr marL="0" lvl="1" indent="0" algn="r">
              <a:buClr>
                <a:srgbClr val="757575"/>
              </a:buClr>
              <a:buSzPts val="900"/>
              <a:buFont typeface="Arial"/>
              <a:buNone/>
              <a:defRPr sz="900" b="0" i="0" u="none" strike="noStrike" cap="none">
                <a:solidFill>
                  <a:srgbClr val="757575"/>
                </a:solidFill>
                <a:latin typeface="Arial"/>
                <a:ea typeface="Arial"/>
                <a:cs typeface="Arial"/>
                <a:sym typeface="Arial"/>
              </a:defRPr>
            </a:lvl2pPr>
            <a:lvl3pPr marL="0" lvl="2" indent="0" algn="r">
              <a:buClr>
                <a:srgbClr val="757575"/>
              </a:buClr>
              <a:buSzPts val="900"/>
              <a:buFont typeface="Arial"/>
              <a:buNone/>
              <a:defRPr sz="900" b="0" i="0" u="none" strike="noStrike" cap="none">
                <a:solidFill>
                  <a:srgbClr val="757575"/>
                </a:solidFill>
                <a:latin typeface="Arial"/>
                <a:ea typeface="Arial"/>
                <a:cs typeface="Arial"/>
                <a:sym typeface="Arial"/>
              </a:defRPr>
            </a:lvl3pPr>
            <a:lvl4pPr marL="0" lvl="3" indent="0" algn="r">
              <a:buClr>
                <a:srgbClr val="757575"/>
              </a:buClr>
              <a:buSzPts val="900"/>
              <a:buFont typeface="Arial"/>
              <a:buNone/>
              <a:defRPr sz="900" b="0" i="0" u="none" strike="noStrike" cap="none">
                <a:solidFill>
                  <a:srgbClr val="757575"/>
                </a:solidFill>
                <a:latin typeface="Arial"/>
                <a:ea typeface="Arial"/>
                <a:cs typeface="Arial"/>
                <a:sym typeface="Arial"/>
              </a:defRPr>
            </a:lvl4pPr>
            <a:lvl5pPr marL="0" lvl="4" indent="0" algn="r">
              <a:buClr>
                <a:srgbClr val="757575"/>
              </a:buClr>
              <a:buSzPts val="900"/>
              <a:buFont typeface="Arial"/>
              <a:buNone/>
              <a:defRPr sz="900" b="0" i="0" u="none" strike="noStrike" cap="none">
                <a:solidFill>
                  <a:srgbClr val="757575"/>
                </a:solidFill>
                <a:latin typeface="Arial"/>
                <a:ea typeface="Arial"/>
                <a:cs typeface="Arial"/>
                <a:sym typeface="Arial"/>
              </a:defRPr>
            </a:lvl5pPr>
            <a:lvl6pPr marL="0" lvl="5" indent="0" algn="r">
              <a:buClr>
                <a:srgbClr val="757575"/>
              </a:buClr>
              <a:buSzPts val="900"/>
              <a:buFont typeface="Arial"/>
              <a:buNone/>
              <a:defRPr sz="900" b="0" i="0" u="none" strike="noStrike" cap="none">
                <a:solidFill>
                  <a:srgbClr val="757575"/>
                </a:solidFill>
                <a:latin typeface="Arial"/>
                <a:ea typeface="Arial"/>
                <a:cs typeface="Arial"/>
                <a:sym typeface="Arial"/>
              </a:defRPr>
            </a:lvl6pPr>
            <a:lvl7pPr marL="0" lvl="6" indent="0" algn="r">
              <a:buClr>
                <a:srgbClr val="757575"/>
              </a:buClr>
              <a:buSzPts val="900"/>
              <a:buFont typeface="Arial"/>
              <a:buNone/>
              <a:defRPr sz="900" b="0" i="0" u="none" strike="noStrike" cap="none">
                <a:solidFill>
                  <a:srgbClr val="757575"/>
                </a:solidFill>
                <a:latin typeface="Arial"/>
                <a:ea typeface="Arial"/>
                <a:cs typeface="Arial"/>
                <a:sym typeface="Arial"/>
              </a:defRPr>
            </a:lvl7pPr>
            <a:lvl8pPr marL="0" lvl="7" indent="0" algn="r">
              <a:buClr>
                <a:srgbClr val="757575"/>
              </a:buClr>
              <a:buSzPts val="900"/>
              <a:buFont typeface="Arial"/>
              <a:buNone/>
              <a:defRPr sz="900" b="0" i="0" u="none" strike="noStrike" cap="none">
                <a:solidFill>
                  <a:srgbClr val="757575"/>
                </a:solidFill>
                <a:latin typeface="Arial"/>
                <a:ea typeface="Arial"/>
                <a:cs typeface="Arial"/>
                <a:sym typeface="Arial"/>
              </a:defRPr>
            </a:lvl8pPr>
            <a:lvl9pPr marL="0" lvl="8" indent="0" algn="r">
              <a:buClr>
                <a:srgbClr val="757575"/>
              </a:buClr>
              <a:buSzPts val="900"/>
              <a:buFont typeface="Arial"/>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72"/>
        <p:cNvGrpSpPr/>
        <p:nvPr/>
      </p:nvGrpSpPr>
      <p:grpSpPr>
        <a:xfrm>
          <a:off x="0" y="0"/>
          <a:ext cx="0" cy="0"/>
          <a:chOff x="0" y="0"/>
          <a:chExt cx="0" cy="0"/>
        </a:xfrm>
      </p:grpSpPr>
      <p:sp>
        <p:nvSpPr>
          <p:cNvPr id="73" name="Google Shape;73;p17"/>
          <p:cNvSpPr txBox="1">
            <a:spLocks noGrp="1"/>
          </p:cNvSpPr>
          <p:nvPr>
            <p:ph type="title"/>
          </p:nvPr>
        </p:nvSpPr>
        <p:spPr>
          <a:xfrm>
            <a:off x="623888" y="1282304"/>
            <a:ext cx="7886700" cy="2139553"/>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4500"/>
              <a:buFont typeface="Play"/>
              <a:buNone/>
              <a:defRPr sz="45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74" name="Google Shape;74;p17"/>
          <p:cNvSpPr txBox="1">
            <a:spLocks noGrp="1"/>
          </p:cNvSpPr>
          <p:nvPr>
            <p:ph type="body" idx="1"/>
          </p:nvPr>
        </p:nvSpPr>
        <p:spPr>
          <a:xfrm>
            <a:off x="623888" y="3442097"/>
            <a:ext cx="7886700" cy="1125140"/>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rgbClr val="757575"/>
              </a:buClr>
              <a:buSzPts val="1800"/>
              <a:buNone/>
              <a:defRPr sz="1800">
                <a:solidFill>
                  <a:srgbClr val="757575"/>
                </a:solidFill>
              </a:defRPr>
            </a:lvl1pPr>
            <a:lvl2pPr marL="914400" lvl="1" indent="-228600" algn="l">
              <a:lnSpc>
                <a:spcPct val="90000"/>
              </a:lnSpc>
              <a:spcBef>
                <a:spcPts val="400"/>
              </a:spcBef>
              <a:spcAft>
                <a:spcPts val="0"/>
              </a:spcAft>
              <a:buClr>
                <a:srgbClr val="757575"/>
              </a:buClr>
              <a:buSzPts val="1500"/>
              <a:buNone/>
              <a:defRPr sz="1500">
                <a:solidFill>
                  <a:srgbClr val="757575"/>
                </a:solidFill>
              </a:defRPr>
            </a:lvl2pPr>
            <a:lvl3pPr marL="1371600" lvl="2" indent="-228600" algn="l">
              <a:lnSpc>
                <a:spcPct val="90000"/>
              </a:lnSpc>
              <a:spcBef>
                <a:spcPts val="400"/>
              </a:spcBef>
              <a:spcAft>
                <a:spcPts val="0"/>
              </a:spcAft>
              <a:buClr>
                <a:srgbClr val="757575"/>
              </a:buClr>
              <a:buSzPts val="1400"/>
              <a:buNone/>
              <a:defRPr sz="1400">
                <a:solidFill>
                  <a:srgbClr val="757575"/>
                </a:solidFill>
              </a:defRPr>
            </a:lvl3pPr>
            <a:lvl4pPr marL="1828800" lvl="3" indent="-228600" algn="l">
              <a:lnSpc>
                <a:spcPct val="90000"/>
              </a:lnSpc>
              <a:spcBef>
                <a:spcPts val="400"/>
              </a:spcBef>
              <a:spcAft>
                <a:spcPts val="0"/>
              </a:spcAft>
              <a:buClr>
                <a:srgbClr val="757575"/>
              </a:buClr>
              <a:buSzPts val="1200"/>
              <a:buNone/>
              <a:defRPr sz="1200">
                <a:solidFill>
                  <a:srgbClr val="757575"/>
                </a:solidFill>
              </a:defRPr>
            </a:lvl4pPr>
            <a:lvl5pPr marL="2286000" lvl="4" indent="-228600" algn="l">
              <a:lnSpc>
                <a:spcPct val="90000"/>
              </a:lnSpc>
              <a:spcBef>
                <a:spcPts val="400"/>
              </a:spcBef>
              <a:spcAft>
                <a:spcPts val="0"/>
              </a:spcAft>
              <a:buClr>
                <a:srgbClr val="757575"/>
              </a:buClr>
              <a:buSzPts val="1200"/>
              <a:buNone/>
              <a:defRPr sz="1200">
                <a:solidFill>
                  <a:srgbClr val="757575"/>
                </a:solidFill>
              </a:defRPr>
            </a:lvl5pPr>
            <a:lvl6pPr marL="2743200" lvl="5" indent="-228600" algn="l">
              <a:lnSpc>
                <a:spcPct val="90000"/>
              </a:lnSpc>
              <a:spcBef>
                <a:spcPts val="400"/>
              </a:spcBef>
              <a:spcAft>
                <a:spcPts val="0"/>
              </a:spcAft>
              <a:buClr>
                <a:srgbClr val="757575"/>
              </a:buClr>
              <a:buSzPts val="1200"/>
              <a:buNone/>
              <a:defRPr sz="1200">
                <a:solidFill>
                  <a:srgbClr val="757575"/>
                </a:solidFill>
              </a:defRPr>
            </a:lvl6pPr>
            <a:lvl7pPr marL="3200400" lvl="6" indent="-228600" algn="l">
              <a:lnSpc>
                <a:spcPct val="90000"/>
              </a:lnSpc>
              <a:spcBef>
                <a:spcPts val="400"/>
              </a:spcBef>
              <a:spcAft>
                <a:spcPts val="0"/>
              </a:spcAft>
              <a:buClr>
                <a:srgbClr val="757575"/>
              </a:buClr>
              <a:buSzPts val="1200"/>
              <a:buNone/>
              <a:defRPr sz="1200">
                <a:solidFill>
                  <a:srgbClr val="757575"/>
                </a:solidFill>
              </a:defRPr>
            </a:lvl7pPr>
            <a:lvl8pPr marL="3657600" lvl="7" indent="-228600" algn="l">
              <a:lnSpc>
                <a:spcPct val="90000"/>
              </a:lnSpc>
              <a:spcBef>
                <a:spcPts val="400"/>
              </a:spcBef>
              <a:spcAft>
                <a:spcPts val="0"/>
              </a:spcAft>
              <a:buClr>
                <a:srgbClr val="757575"/>
              </a:buClr>
              <a:buSzPts val="1200"/>
              <a:buNone/>
              <a:defRPr sz="1200">
                <a:solidFill>
                  <a:srgbClr val="757575"/>
                </a:solidFill>
              </a:defRPr>
            </a:lvl8pPr>
            <a:lvl9pPr marL="4114800" lvl="8" indent="-228600" algn="l">
              <a:lnSpc>
                <a:spcPct val="90000"/>
              </a:lnSpc>
              <a:spcBef>
                <a:spcPts val="400"/>
              </a:spcBef>
              <a:spcAft>
                <a:spcPts val="0"/>
              </a:spcAft>
              <a:buClr>
                <a:srgbClr val="757575"/>
              </a:buClr>
              <a:buSzPts val="1200"/>
              <a:buNone/>
              <a:defRPr sz="1200">
                <a:solidFill>
                  <a:srgbClr val="757575"/>
                </a:solidFill>
              </a:defRPr>
            </a:lvl9pPr>
          </a:lstStyle>
          <a:p>
            <a:endParaRPr/>
          </a:p>
        </p:txBody>
      </p:sp>
      <p:sp>
        <p:nvSpPr>
          <p:cNvPr id="75" name="Google Shape;75;p17"/>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6" name="Google Shape;76;p17"/>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77" name="Google Shape;77;p17"/>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78"/>
        <p:cNvGrpSpPr/>
        <p:nvPr/>
      </p:nvGrpSpPr>
      <p:grpSpPr>
        <a:xfrm>
          <a:off x="0" y="0"/>
          <a:ext cx="0" cy="0"/>
          <a:chOff x="0" y="0"/>
          <a:chExt cx="0" cy="0"/>
        </a:xfrm>
      </p:grpSpPr>
      <p:sp>
        <p:nvSpPr>
          <p:cNvPr id="79" name="Google Shape;79;p18"/>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0" name="Google Shape;80;p18"/>
          <p:cNvSpPr txBox="1">
            <a:spLocks noGrp="1"/>
          </p:cNvSpPr>
          <p:nvPr>
            <p:ph type="body" idx="1"/>
          </p:nvPr>
        </p:nvSpPr>
        <p:spPr>
          <a:xfrm>
            <a:off x="6286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1" name="Google Shape;81;p18"/>
          <p:cNvSpPr txBox="1">
            <a:spLocks noGrp="1"/>
          </p:cNvSpPr>
          <p:nvPr>
            <p:ph type="body" idx="2"/>
          </p:nvPr>
        </p:nvSpPr>
        <p:spPr>
          <a:xfrm>
            <a:off x="4629150" y="1369219"/>
            <a:ext cx="3886200" cy="3263504"/>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2" name="Google Shape;82;p18"/>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3" name="Google Shape;83;p18"/>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84" name="Google Shape;84;p18"/>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629841"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87" name="Google Shape;87;p19"/>
          <p:cNvSpPr txBox="1">
            <a:spLocks noGrp="1"/>
          </p:cNvSpPr>
          <p:nvPr>
            <p:ph type="body" idx="1"/>
          </p:nvPr>
        </p:nvSpPr>
        <p:spPr>
          <a:xfrm>
            <a:off x="629841" y="1260872"/>
            <a:ext cx="3868340"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88" name="Google Shape;88;p19"/>
          <p:cNvSpPr txBox="1">
            <a:spLocks noGrp="1"/>
          </p:cNvSpPr>
          <p:nvPr>
            <p:ph type="body" idx="2"/>
          </p:nvPr>
        </p:nvSpPr>
        <p:spPr>
          <a:xfrm>
            <a:off x="629841" y="1878806"/>
            <a:ext cx="3868340"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89" name="Google Shape;89;p19"/>
          <p:cNvSpPr txBox="1">
            <a:spLocks noGrp="1"/>
          </p:cNvSpPr>
          <p:nvPr>
            <p:ph type="body" idx="3"/>
          </p:nvPr>
        </p:nvSpPr>
        <p:spPr>
          <a:xfrm>
            <a:off x="4629150" y="1260872"/>
            <a:ext cx="3887391" cy="617934"/>
          </a:xfrm>
          <a:prstGeom prst="rect">
            <a:avLst/>
          </a:prstGeom>
          <a:noFill/>
          <a:ln>
            <a:noFill/>
          </a:ln>
        </p:spPr>
        <p:txBody>
          <a:bodyPr spcFirstLastPara="1" wrap="square" lIns="68575" tIns="34275" rIns="68575" bIns="34275" anchor="b" anchorCtr="0">
            <a:normAutofit/>
          </a:bodyPr>
          <a:lstStyle>
            <a:lvl1pPr marL="457200" lvl="0" indent="-228600" algn="l">
              <a:lnSpc>
                <a:spcPct val="90000"/>
              </a:lnSpc>
              <a:spcBef>
                <a:spcPts val="800"/>
              </a:spcBef>
              <a:spcAft>
                <a:spcPts val="0"/>
              </a:spcAft>
              <a:buClr>
                <a:schemeClr val="dk1"/>
              </a:buClr>
              <a:buSzPts val="1800"/>
              <a:buNone/>
              <a:defRPr sz="1800" b="1"/>
            </a:lvl1pPr>
            <a:lvl2pPr marL="914400" lvl="1" indent="-228600" algn="l">
              <a:lnSpc>
                <a:spcPct val="90000"/>
              </a:lnSpc>
              <a:spcBef>
                <a:spcPts val="400"/>
              </a:spcBef>
              <a:spcAft>
                <a:spcPts val="0"/>
              </a:spcAft>
              <a:buClr>
                <a:schemeClr val="dk1"/>
              </a:buClr>
              <a:buSzPts val="1500"/>
              <a:buNone/>
              <a:defRPr sz="1500" b="1"/>
            </a:lvl2pPr>
            <a:lvl3pPr marL="1371600" lvl="2" indent="-228600" algn="l">
              <a:lnSpc>
                <a:spcPct val="90000"/>
              </a:lnSpc>
              <a:spcBef>
                <a:spcPts val="400"/>
              </a:spcBef>
              <a:spcAft>
                <a:spcPts val="0"/>
              </a:spcAft>
              <a:buClr>
                <a:schemeClr val="dk1"/>
              </a:buClr>
              <a:buSzPts val="1400"/>
              <a:buNone/>
              <a:defRPr sz="1400" b="1"/>
            </a:lvl3pPr>
            <a:lvl4pPr marL="1828800" lvl="3" indent="-228600" algn="l">
              <a:lnSpc>
                <a:spcPct val="90000"/>
              </a:lnSpc>
              <a:spcBef>
                <a:spcPts val="400"/>
              </a:spcBef>
              <a:spcAft>
                <a:spcPts val="0"/>
              </a:spcAft>
              <a:buClr>
                <a:schemeClr val="dk1"/>
              </a:buClr>
              <a:buSzPts val="1200"/>
              <a:buNone/>
              <a:defRPr sz="1200" b="1"/>
            </a:lvl4pPr>
            <a:lvl5pPr marL="2286000" lvl="4" indent="-228600" algn="l">
              <a:lnSpc>
                <a:spcPct val="90000"/>
              </a:lnSpc>
              <a:spcBef>
                <a:spcPts val="400"/>
              </a:spcBef>
              <a:spcAft>
                <a:spcPts val="0"/>
              </a:spcAft>
              <a:buClr>
                <a:schemeClr val="dk1"/>
              </a:buClr>
              <a:buSzPts val="1200"/>
              <a:buNone/>
              <a:defRPr sz="1200" b="1"/>
            </a:lvl5pPr>
            <a:lvl6pPr marL="2743200" lvl="5" indent="-228600" algn="l">
              <a:lnSpc>
                <a:spcPct val="90000"/>
              </a:lnSpc>
              <a:spcBef>
                <a:spcPts val="400"/>
              </a:spcBef>
              <a:spcAft>
                <a:spcPts val="0"/>
              </a:spcAft>
              <a:buClr>
                <a:schemeClr val="dk1"/>
              </a:buClr>
              <a:buSzPts val="1200"/>
              <a:buNone/>
              <a:defRPr sz="1200" b="1"/>
            </a:lvl6pPr>
            <a:lvl7pPr marL="3200400" lvl="6" indent="-228600" algn="l">
              <a:lnSpc>
                <a:spcPct val="90000"/>
              </a:lnSpc>
              <a:spcBef>
                <a:spcPts val="400"/>
              </a:spcBef>
              <a:spcAft>
                <a:spcPts val="0"/>
              </a:spcAft>
              <a:buClr>
                <a:schemeClr val="dk1"/>
              </a:buClr>
              <a:buSzPts val="1200"/>
              <a:buNone/>
              <a:defRPr sz="1200" b="1"/>
            </a:lvl7pPr>
            <a:lvl8pPr marL="3657600" lvl="7" indent="-228600" algn="l">
              <a:lnSpc>
                <a:spcPct val="90000"/>
              </a:lnSpc>
              <a:spcBef>
                <a:spcPts val="400"/>
              </a:spcBef>
              <a:spcAft>
                <a:spcPts val="0"/>
              </a:spcAft>
              <a:buClr>
                <a:schemeClr val="dk1"/>
              </a:buClr>
              <a:buSzPts val="1200"/>
              <a:buNone/>
              <a:defRPr sz="1200" b="1"/>
            </a:lvl8pPr>
            <a:lvl9pPr marL="4114800" lvl="8" indent="-228600" algn="l">
              <a:lnSpc>
                <a:spcPct val="90000"/>
              </a:lnSpc>
              <a:spcBef>
                <a:spcPts val="400"/>
              </a:spcBef>
              <a:spcAft>
                <a:spcPts val="0"/>
              </a:spcAft>
              <a:buClr>
                <a:schemeClr val="dk1"/>
              </a:buClr>
              <a:buSzPts val="1200"/>
              <a:buNone/>
              <a:defRPr sz="1200" b="1"/>
            </a:lvl9pPr>
          </a:lstStyle>
          <a:p>
            <a:endParaRPr/>
          </a:p>
        </p:txBody>
      </p:sp>
      <p:sp>
        <p:nvSpPr>
          <p:cNvPr id="90" name="Google Shape;90;p19"/>
          <p:cNvSpPr txBox="1">
            <a:spLocks noGrp="1"/>
          </p:cNvSpPr>
          <p:nvPr>
            <p:ph type="body" idx="4"/>
          </p:nvPr>
        </p:nvSpPr>
        <p:spPr>
          <a:xfrm>
            <a:off x="4629150" y="1878806"/>
            <a:ext cx="3887391" cy="2763441"/>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91" name="Google Shape;91;p19"/>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2" name="Google Shape;92;p19"/>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3" name="Google Shape;93;p19"/>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4"/>
        <p:cNvGrpSpPr/>
        <p:nvPr/>
      </p:nvGrpSpPr>
      <p:grpSpPr>
        <a:xfrm>
          <a:off x="0" y="0"/>
          <a:ext cx="0" cy="0"/>
          <a:chOff x="0" y="0"/>
          <a:chExt cx="0" cy="0"/>
        </a:xfrm>
      </p:grpSpPr>
      <p:sp>
        <p:nvSpPr>
          <p:cNvPr id="95" name="Google Shape;95;p20"/>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96" name="Google Shape;96;p20"/>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7" name="Google Shape;97;p20"/>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98" name="Google Shape;98;p20"/>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9"/>
        <p:cNvGrpSpPr/>
        <p:nvPr/>
      </p:nvGrpSpPr>
      <p:grpSpPr>
        <a:xfrm>
          <a:off x="0" y="0"/>
          <a:ext cx="0" cy="0"/>
          <a:chOff x="0" y="0"/>
          <a:chExt cx="0" cy="0"/>
        </a:xfrm>
      </p:grpSpPr>
      <p:sp>
        <p:nvSpPr>
          <p:cNvPr id="100" name="Google Shape;100;p21"/>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1" name="Google Shape;101;p21"/>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2" name="Google Shape;102;p21"/>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03"/>
        <p:cNvGrpSpPr/>
        <p:nvPr/>
      </p:nvGrpSpPr>
      <p:grpSpPr>
        <a:xfrm>
          <a:off x="0" y="0"/>
          <a:ext cx="0" cy="0"/>
          <a:chOff x="0" y="0"/>
          <a:chExt cx="0" cy="0"/>
        </a:xfrm>
      </p:grpSpPr>
      <p:sp>
        <p:nvSpPr>
          <p:cNvPr id="104" name="Google Shape;104;p22"/>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05" name="Google Shape;105;p22"/>
          <p:cNvSpPr txBox="1">
            <a:spLocks noGrp="1"/>
          </p:cNvSpPr>
          <p:nvPr>
            <p:ph type="body" idx="1"/>
          </p:nvPr>
        </p:nvSpPr>
        <p:spPr>
          <a:xfrm>
            <a:off x="3887391" y="740569"/>
            <a:ext cx="4629150" cy="3655219"/>
          </a:xfrm>
          <a:prstGeom prst="rect">
            <a:avLst/>
          </a:prstGeom>
          <a:noFill/>
          <a:ln>
            <a:noFill/>
          </a:ln>
        </p:spPr>
        <p:txBody>
          <a:bodyPr spcFirstLastPara="1" wrap="square" lIns="68575" tIns="34275" rIns="68575" bIns="34275" anchor="t" anchorCtr="0">
            <a:normAutofit/>
          </a:bodyPr>
          <a:lstStyle>
            <a:lvl1pPr marL="457200" lvl="0" indent="-381000" algn="l">
              <a:lnSpc>
                <a:spcPct val="90000"/>
              </a:lnSpc>
              <a:spcBef>
                <a:spcPts val="800"/>
              </a:spcBef>
              <a:spcAft>
                <a:spcPts val="0"/>
              </a:spcAft>
              <a:buClr>
                <a:schemeClr val="dk1"/>
              </a:buClr>
              <a:buSzPts val="2400"/>
              <a:buChar char="•"/>
              <a:defRPr sz="2400"/>
            </a:lvl1pPr>
            <a:lvl2pPr marL="914400" lvl="1" indent="-361950" algn="l">
              <a:lnSpc>
                <a:spcPct val="90000"/>
              </a:lnSpc>
              <a:spcBef>
                <a:spcPts val="400"/>
              </a:spcBef>
              <a:spcAft>
                <a:spcPts val="0"/>
              </a:spcAft>
              <a:buClr>
                <a:schemeClr val="dk1"/>
              </a:buClr>
              <a:buSzPts val="2100"/>
              <a:buChar char="•"/>
              <a:defRPr sz="2100"/>
            </a:lvl2pPr>
            <a:lvl3pPr marL="1371600" lvl="2" indent="-342900" algn="l">
              <a:lnSpc>
                <a:spcPct val="90000"/>
              </a:lnSpc>
              <a:spcBef>
                <a:spcPts val="400"/>
              </a:spcBef>
              <a:spcAft>
                <a:spcPts val="0"/>
              </a:spcAft>
              <a:buClr>
                <a:schemeClr val="dk1"/>
              </a:buClr>
              <a:buSzPts val="1800"/>
              <a:buChar char="•"/>
              <a:defRPr sz="1800"/>
            </a:lvl3pPr>
            <a:lvl4pPr marL="1828800" lvl="3" indent="-323850" algn="l">
              <a:lnSpc>
                <a:spcPct val="90000"/>
              </a:lnSpc>
              <a:spcBef>
                <a:spcPts val="400"/>
              </a:spcBef>
              <a:spcAft>
                <a:spcPts val="0"/>
              </a:spcAft>
              <a:buClr>
                <a:schemeClr val="dk1"/>
              </a:buClr>
              <a:buSzPts val="1500"/>
              <a:buChar char="•"/>
              <a:defRPr sz="1500"/>
            </a:lvl4pPr>
            <a:lvl5pPr marL="2286000" lvl="4" indent="-323850" algn="l">
              <a:lnSpc>
                <a:spcPct val="90000"/>
              </a:lnSpc>
              <a:spcBef>
                <a:spcPts val="400"/>
              </a:spcBef>
              <a:spcAft>
                <a:spcPts val="0"/>
              </a:spcAft>
              <a:buClr>
                <a:schemeClr val="dk1"/>
              </a:buClr>
              <a:buSzPts val="1500"/>
              <a:buChar char="•"/>
              <a:defRPr sz="1500"/>
            </a:lvl5pPr>
            <a:lvl6pPr marL="2743200" lvl="5" indent="-323850" algn="l">
              <a:lnSpc>
                <a:spcPct val="90000"/>
              </a:lnSpc>
              <a:spcBef>
                <a:spcPts val="400"/>
              </a:spcBef>
              <a:spcAft>
                <a:spcPts val="0"/>
              </a:spcAft>
              <a:buClr>
                <a:schemeClr val="dk1"/>
              </a:buClr>
              <a:buSzPts val="1500"/>
              <a:buChar char="•"/>
              <a:defRPr sz="1500"/>
            </a:lvl6pPr>
            <a:lvl7pPr marL="3200400" lvl="6" indent="-323850" algn="l">
              <a:lnSpc>
                <a:spcPct val="90000"/>
              </a:lnSpc>
              <a:spcBef>
                <a:spcPts val="400"/>
              </a:spcBef>
              <a:spcAft>
                <a:spcPts val="0"/>
              </a:spcAft>
              <a:buClr>
                <a:schemeClr val="dk1"/>
              </a:buClr>
              <a:buSzPts val="1500"/>
              <a:buChar char="•"/>
              <a:defRPr sz="1500"/>
            </a:lvl7pPr>
            <a:lvl8pPr marL="3657600" lvl="7" indent="-323850" algn="l">
              <a:lnSpc>
                <a:spcPct val="90000"/>
              </a:lnSpc>
              <a:spcBef>
                <a:spcPts val="400"/>
              </a:spcBef>
              <a:spcAft>
                <a:spcPts val="0"/>
              </a:spcAft>
              <a:buClr>
                <a:schemeClr val="dk1"/>
              </a:buClr>
              <a:buSzPts val="1500"/>
              <a:buChar char="•"/>
              <a:defRPr sz="1500"/>
            </a:lvl8pPr>
            <a:lvl9pPr marL="4114800" lvl="8" indent="-323850" algn="l">
              <a:lnSpc>
                <a:spcPct val="90000"/>
              </a:lnSpc>
              <a:spcBef>
                <a:spcPts val="400"/>
              </a:spcBef>
              <a:spcAft>
                <a:spcPts val="0"/>
              </a:spcAft>
              <a:buClr>
                <a:schemeClr val="dk1"/>
              </a:buClr>
              <a:buSzPts val="1500"/>
              <a:buChar char="•"/>
              <a:defRPr sz="1500"/>
            </a:lvl9pPr>
          </a:lstStyle>
          <a:p>
            <a:endParaRPr/>
          </a:p>
        </p:txBody>
      </p:sp>
      <p:sp>
        <p:nvSpPr>
          <p:cNvPr id="106" name="Google Shape;106;p22"/>
          <p:cNvSpPr txBox="1">
            <a:spLocks noGrp="1"/>
          </p:cNvSpPr>
          <p:nvPr>
            <p:ph type="body" idx="2"/>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07" name="Google Shape;107;p22"/>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8" name="Google Shape;108;p22"/>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09" name="Google Shape;109;p22"/>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10"/>
        <p:cNvGrpSpPr/>
        <p:nvPr/>
      </p:nvGrpSpPr>
      <p:grpSpPr>
        <a:xfrm>
          <a:off x="0" y="0"/>
          <a:ext cx="0" cy="0"/>
          <a:chOff x="0" y="0"/>
          <a:chExt cx="0" cy="0"/>
        </a:xfrm>
      </p:grpSpPr>
      <p:sp>
        <p:nvSpPr>
          <p:cNvPr id="111" name="Google Shape;111;p23"/>
          <p:cNvSpPr txBox="1">
            <a:spLocks noGrp="1"/>
          </p:cNvSpPr>
          <p:nvPr>
            <p:ph type="title"/>
          </p:nvPr>
        </p:nvSpPr>
        <p:spPr>
          <a:xfrm>
            <a:off x="629841" y="342900"/>
            <a:ext cx="2949178" cy="1200150"/>
          </a:xfrm>
          <a:prstGeom prst="rect">
            <a:avLst/>
          </a:prstGeom>
          <a:noFill/>
          <a:ln>
            <a:noFill/>
          </a:ln>
        </p:spPr>
        <p:txBody>
          <a:bodyPr spcFirstLastPara="1" wrap="square" lIns="68575" tIns="34275" rIns="68575" bIns="34275" anchor="b" anchorCtr="0">
            <a:normAutofit/>
          </a:bodyPr>
          <a:lstStyle>
            <a:lvl1pPr lvl="0" algn="l">
              <a:lnSpc>
                <a:spcPct val="90000"/>
              </a:lnSpc>
              <a:spcBef>
                <a:spcPts val="0"/>
              </a:spcBef>
              <a:spcAft>
                <a:spcPts val="0"/>
              </a:spcAft>
              <a:buClr>
                <a:schemeClr val="dk1"/>
              </a:buClr>
              <a:buSzPts val="2400"/>
              <a:buFont typeface="Play"/>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2" name="Google Shape;112;p23"/>
          <p:cNvSpPr>
            <a:spLocks noGrp="1"/>
          </p:cNvSpPr>
          <p:nvPr>
            <p:ph type="pic" idx="2"/>
          </p:nvPr>
        </p:nvSpPr>
        <p:spPr>
          <a:xfrm>
            <a:off x="3887391" y="740569"/>
            <a:ext cx="4629150" cy="3655219"/>
          </a:xfrm>
          <a:prstGeom prst="rect">
            <a:avLst/>
          </a:prstGeom>
          <a:noFill/>
          <a:ln>
            <a:noFill/>
          </a:ln>
        </p:spPr>
      </p:sp>
      <p:sp>
        <p:nvSpPr>
          <p:cNvPr id="113" name="Google Shape;113;p23"/>
          <p:cNvSpPr txBox="1">
            <a:spLocks noGrp="1"/>
          </p:cNvSpPr>
          <p:nvPr>
            <p:ph type="body" idx="1"/>
          </p:nvPr>
        </p:nvSpPr>
        <p:spPr>
          <a:xfrm>
            <a:off x="629841" y="1543050"/>
            <a:ext cx="2949178" cy="2858691"/>
          </a:xfrm>
          <a:prstGeom prst="rect">
            <a:avLst/>
          </a:prstGeom>
          <a:noFill/>
          <a:ln>
            <a:noFill/>
          </a:ln>
        </p:spPr>
        <p:txBody>
          <a:bodyPr spcFirstLastPara="1" wrap="square" lIns="68575" tIns="34275" rIns="68575" bIns="34275" anchor="t" anchorCtr="0">
            <a:normAutofit/>
          </a:bodyPr>
          <a:lstStyle>
            <a:lvl1pPr marL="457200" lvl="0" indent="-228600" algn="l">
              <a:lnSpc>
                <a:spcPct val="90000"/>
              </a:lnSpc>
              <a:spcBef>
                <a:spcPts val="800"/>
              </a:spcBef>
              <a:spcAft>
                <a:spcPts val="0"/>
              </a:spcAft>
              <a:buClr>
                <a:schemeClr val="dk1"/>
              </a:buClr>
              <a:buSzPts val="1200"/>
              <a:buNone/>
              <a:defRPr sz="1200"/>
            </a:lvl1pPr>
            <a:lvl2pPr marL="914400" lvl="1" indent="-228600" algn="l">
              <a:lnSpc>
                <a:spcPct val="90000"/>
              </a:lnSpc>
              <a:spcBef>
                <a:spcPts val="400"/>
              </a:spcBef>
              <a:spcAft>
                <a:spcPts val="0"/>
              </a:spcAft>
              <a:buClr>
                <a:schemeClr val="dk1"/>
              </a:buClr>
              <a:buSzPts val="1100"/>
              <a:buNone/>
              <a:defRPr sz="1100"/>
            </a:lvl2pPr>
            <a:lvl3pPr marL="1371600" lvl="2" indent="-228600" algn="l">
              <a:lnSpc>
                <a:spcPct val="90000"/>
              </a:lnSpc>
              <a:spcBef>
                <a:spcPts val="400"/>
              </a:spcBef>
              <a:spcAft>
                <a:spcPts val="0"/>
              </a:spcAft>
              <a:buClr>
                <a:schemeClr val="dk1"/>
              </a:buClr>
              <a:buSzPts val="900"/>
              <a:buNone/>
              <a:defRPr sz="900"/>
            </a:lvl3pPr>
            <a:lvl4pPr marL="1828800" lvl="3" indent="-228600" algn="l">
              <a:lnSpc>
                <a:spcPct val="90000"/>
              </a:lnSpc>
              <a:spcBef>
                <a:spcPts val="400"/>
              </a:spcBef>
              <a:spcAft>
                <a:spcPts val="0"/>
              </a:spcAft>
              <a:buClr>
                <a:schemeClr val="dk1"/>
              </a:buClr>
              <a:buSzPts val="800"/>
              <a:buNone/>
              <a:defRPr sz="800"/>
            </a:lvl4pPr>
            <a:lvl5pPr marL="2286000" lvl="4" indent="-228600" algn="l">
              <a:lnSpc>
                <a:spcPct val="90000"/>
              </a:lnSpc>
              <a:spcBef>
                <a:spcPts val="400"/>
              </a:spcBef>
              <a:spcAft>
                <a:spcPts val="0"/>
              </a:spcAft>
              <a:buClr>
                <a:schemeClr val="dk1"/>
              </a:buClr>
              <a:buSzPts val="800"/>
              <a:buNone/>
              <a:defRPr sz="800"/>
            </a:lvl5pPr>
            <a:lvl6pPr marL="2743200" lvl="5" indent="-228600" algn="l">
              <a:lnSpc>
                <a:spcPct val="90000"/>
              </a:lnSpc>
              <a:spcBef>
                <a:spcPts val="400"/>
              </a:spcBef>
              <a:spcAft>
                <a:spcPts val="0"/>
              </a:spcAft>
              <a:buClr>
                <a:schemeClr val="dk1"/>
              </a:buClr>
              <a:buSzPts val="800"/>
              <a:buNone/>
              <a:defRPr sz="800"/>
            </a:lvl6pPr>
            <a:lvl7pPr marL="3200400" lvl="6" indent="-228600" algn="l">
              <a:lnSpc>
                <a:spcPct val="90000"/>
              </a:lnSpc>
              <a:spcBef>
                <a:spcPts val="400"/>
              </a:spcBef>
              <a:spcAft>
                <a:spcPts val="0"/>
              </a:spcAft>
              <a:buClr>
                <a:schemeClr val="dk1"/>
              </a:buClr>
              <a:buSzPts val="800"/>
              <a:buNone/>
              <a:defRPr sz="800"/>
            </a:lvl7pPr>
            <a:lvl8pPr marL="3657600" lvl="7" indent="-228600" algn="l">
              <a:lnSpc>
                <a:spcPct val="90000"/>
              </a:lnSpc>
              <a:spcBef>
                <a:spcPts val="400"/>
              </a:spcBef>
              <a:spcAft>
                <a:spcPts val="0"/>
              </a:spcAft>
              <a:buClr>
                <a:schemeClr val="dk1"/>
              </a:buClr>
              <a:buSzPts val="800"/>
              <a:buNone/>
              <a:defRPr sz="800"/>
            </a:lvl8pPr>
            <a:lvl9pPr marL="4114800" lvl="8" indent="-228600" algn="l">
              <a:lnSpc>
                <a:spcPct val="90000"/>
              </a:lnSpc>
              <a:spcBef>
                <a:spcPts val="400"/>
              </a:spcBef>
              <a:spcAft>
                <a:spcPts val="0"/>
              </a:spcAft>
              <a:buClr>
                <a:schemeClr val="dk1"/>
              </a:buClr>
              <a:buSzPts val="800"/>
              <a:buNone/>
              <a:defRPr sz="800"/>
            </a:lvl9pPr>
          </a:lstStyle>
          <a:p>
            <a:endParaRPr/>
          </a:p>
        </p:txBody>
      </p:sp>
      <p:sp>
        <p:nvSpPr>
          <p:cNvPr id="114" name="Google Shape;114;p2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5" name="Google Shape;115;p2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16" name="Google Shape;116;p2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17"/>
        <p:cNvGrpSpPr/>
        <p:nvPr/>
      </p:nvGrpSpPr>
      <p:grpSpPr>
        <a:xfrm>
          <a:off x="0" y="0"/>
          <a:ext cx="0" cy="0"/>
          <a:chOff x="0" y="0"/>
          <a:chExt cx="0" cy="0"/>
        </a:xfrm>
      </p:grpSpPr>
      <p:sp>
        <p:nvSpPr>
          <p:cNvPr id="118" name="Google Shape;118;p24"/>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19" name="Google Shape;119;p24"/>
          <p:cNvSpPr txBox="1">
            <a:spLocks noGrp="1"/>
          </p:cNvSpPr>
          <p:nvPr>
            <p:ph type="body" idx="1"/>
          </p:nvPr>
        </p:nvSpPr>
        <p:spPr>
          <a:xfrm rot="5400000">
            <a:off x="2940248" y="-942379"/>
            <a:ext cx="3263504" cy="7886700"/>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0" name="Google Shape;120;p24"/>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1" name="Google Shape;121;p24"/>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2" name="Google Shape;122;p24"/>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23"/>
        <p:cNvGrpSpPr/>
        <p:nvPr/>
      </p:nvGrpSpPr>
      <p:grpSpPr>
        <a:xfrm>
          <a:off x="0" y="0"/>
          <a:ext cx="0" cy="0"/>
          <a:chOff x="0" y="0"/>
          <a:chExt cx="0" cy="0"/>
        </a:xfrm>
      </p:grpSpPr>
      <p:sp>
        <p:nvSpPr>
          <p:cNvPr id="124" name="Google Shape;124;p25"/>
          <p:cNvSpPr txBox="1">
            <a:spLocks noGrp="1"/>
          </p:cNvSpPr>
          <p:nvPr>
            <p:ph type="title"/>
          </p:nvPr>
        </p:nvSpPr>
        <p:spPr>
          <a:xfrm rot="5400000">
            <a:off x="5350073" y="1467445"/>
            <a:ext cx="4358879" cy="1971675"/>
          </a:xfrm>
          <a:prstGeom prst="rect">
            <a:avLst/>
          </a:prstGeom>
          <a:noFill/>
          <a:ln>
            <a:noFill/>
          </a:ln>
        </p:spPr>
        <p:txBody>
          <a:bodyPr spcFirstLastPara="1" wrap="square" lIns="68575" tIns="34275" rIns="68575" bIns="34275" anchor="ctr" anchorCtr="0">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a:endParaRPr/>
          </a:p>
        </p:txBody>
      </p:sp>
      <p:sp>
        <p:nvSpPr>
          <p:cNvPr id="125" name="Google Shape;125;p25"/>
          <p:cNvSpPr txBox="1">
            <a:spLocks noGrp="1"/>
          </p:cNvSpPr>
          <p:nvPr>
            <p:ph type="body" idx="1"/>
          </p:nvPr>
        </p:nvSpPr>
        <p:spPr>
          <a:xfrm rot="5400000">
            <a:off x="1349573" y="-447080"/>
            <a:ext cx="4358879" cy="5800725"/>
          </a:xfrm>
          <a:prstGeom prst="rect">
            <a:avLst/>
          </a:prstGeom>
          <a:noFill/>
          <a:ln>
            <a:noFill/>
          </a:ln>
        </p:spPr>
        <p:txBody>
          <a:bodyPr spcFirstLastPara="1" wrap="square" lIns="68575" tIns="34275" rIns="68575" bIns="34275" anchor="t" anchorCtr="0">
            <a:normAutofit/>
          </a:bodyPr>
          <a:lstStyle>
            <a:lvl1pPr marL="457200" lvl="0" indent="-317500" algn="l">
              <a:lnSpc>
                <a:spcPct val="90000"/>
              </a:lnSpc>
              <a:spcBef>
                <a:spcPts val="800"/>
              </a:spcBef>
              <a:spcAft>
                <a:spcPts val="0"/>
              </a:spcAft>
              <a:buClr>
                <a:schemeClr val="dk1"/>
              </a:buClr>
              <a:buSzPts val="1400"/>
              <a:buChar char="•"/>
              <a:defRPr/>
            </a:lvl1pPr>
            <a:lvl2pPr marL="914400" lvl="1" indent="-317500" algn="l">
              <a:lnSpc>
                <a:spcPct val="90000"/>
              </a:lnSpc>
              <a:spcBef>
                <a:spcPts val="400"/>
              </a:spcBef>
              <a:spcAft>
                <a:spcPts val="0"/>
              </a:spcAft>
              <a:buClr>
                <a:schemeClr val="dk1"/>
              </a:buClr>
              <a:buSzPts val="1400"/>
              <a:buChar char="•"/>
              <a:defRPr/>
            </a:lvl2pPr>
            <a:lvl3pPr marL="1371600" lvl="2" indent="-317500" algn="l">
              <a:lnSpc>
                <a:spcPct val="90000"/>
              </a:lnSpc>
              <a:spcBef>
                <a:spcPts val="400"/>
              </a:spcBef>
              <a:spcAft>
                <a:spcPts val="0"/>
              </a:spcAft>
              <a:buClr>
                <a:schemeClr val="dk1"/>
              </a:buClr>
              <a:buSzPts val="1400"/>
              <a:buChar char="•"/>
              <a:defRPr/>
            </a:lvl3pPr>
            <a:lvl4pPr marL="1828800" lvl="3" indent="-317500" algn="l">
              <a:lnSpc>
                <a:spcPct val="90000"/>
              </a:lnSpc>
              <a:spcBef>
                <a:spcPts val="400"/>
              </a:spcBef>
              <a:spcAft>
                <a:spcPts val="0"/>
              </a:spcAft>
              <a:buClr>
                <a:schemeClr val="dk1"/>
              </a:buClr>
              <a:buSzPts val="1400"/>
              <a:buChar char="•"/>
              <a:defRPr/>
            </a:lvl4pPr>
            <a:lvl5pPr marL="2286000" lvl="4" indent="-317500" algn="l">
              <a:lnSpc>
                <a:spcPct val="90000"/>
              </a:lnSpc>
              <a:spcBef>
                <a:spcPts val="400"/>
              </a:spcBef>
              <a:spcAft>
                <a:spcPts val="0"/>
              </a:spcAft>
              <a:buClr>
                <a:schemeClr val="dk1"/>
              </a:buClr>
              <a:buSzPts val="1400"/>
              <a:buChar char="•"/>
              <a:defRPr/>
            </a:lvl5pPr>
            <a:lvl6pPr marL="2743200" lvl="5" indent="-317500" algn="l">
              <a:lnSpc>
                <a:spcPct val="90000"/>
              </a:lnSpc>
              <a:spcBef>
                <a:spcPts val="400"/>
              </a:spcBef>
              <a:spcAft>
                <a:spcPts val="0"/>
              </a:spcAft>
              <a:buClr>
                <a:schemeClr val="dk1"/>
              </a:buClr>
              <a:buSzPts val="1400"/>
              <a:buChar char="•"/>
              <a:defRPr/>
            </a:lvl6pPr>
            <a:lvl7pPr marL="3200400" lvl="6" indent="-317500" algn="l">
              <a:lnSpc>
                <a:spcPct val="90000"/>
              </a:lnSpc>
              <a:spcBef>
                <a:spcPts val="400"/>
              </a:spcBef>
              <a:spcAft>
                <a:spcPts val="0"/>
              </a:spcAft>
              <a:buClr>
                <a:schemeClr val="dk1"/>
              </a:buClr>
              <a:buSzPts val="1400"/>
              <a:buChar char="•"/>
              <a:defRPr/>
            </a:lvl7pPr>
            <a:lvl8pPr marL="3657600" lvl="7" indent="-317500" algn="l">
              <a:lnSpc>
                <a:spcPct val="90000"/>
              </a:lnSpc>
              <a:spcBef>
                <a:spcPts val="400"/>
              </a:spcBef>
              <a:spcAft>
                <a:spcPts val="0"/>
              </a:spcAft>
              <a:buClr>
                <a:schemeClr val="dk1"/>
              </a:buClr>
              <a:buSzPts val="1400"/>
              <a:buChar char="•"/>
              <a:defRPr/>
            </a:lvl8pPr>
            <a:lvl9pPr marL="4114800" lvl="8" indent="-317500" algn="l">
              <a:lnSpc>
                <a:spcPct val="90000"/>
              </a:lnSpc>
              <a:spcBef>
                <a:spcPts val="400"/>
              </a:spcBef>
              <a:spcAft>
                <a:spcPts val="0"/>
              </a:spcAft>
              <a:buClr>
                <a:schemeClr val="dk1"/>
              </a:buClr>
              <a:buSzPts val="1400"/>
              <a:buChar char="•"/>
              <a:defRPr/>
            </a:lvl9pPr>
          </a:lstStyle>
          <a:p>
            <a:endParaRPr/>
          </a:p>
        </p:txBody>
      </p:sp>
      <p:sp>
        <p:nvSpPr>
          <p:cNvPr id="126" name="Google Shape;126;p25"/>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7" name="Google Shape;127;p25"/>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a:endParaRPr/>
          </a:p>
        </p:txBody>
      </p:sp>
      <p:sp>
        <p:nvSpPr>
          <p:cNvPr id="128" name="Google Shape;128;p25"/>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lvl1pPr marR="0" lvl="0" algn="l" rtl="0">
              <a:lnSpc>
                <a:spcPct val="90000"/>
              </a:lnSpc>
              <a:spcBef>
                <a:spcPts val="0"/>
              </a:spcBef>
              <a:spcAft>
                <a:spcPts val="0"/>
              </a:spcAft>
              <a:buClr>
                <a:schemeClr val="dk1"/>
              </a:buClr>
              <a:buSzPts val="3300"/>
              <a:buFont typeface="Play"/>
              <a:buNone/>
              <a:defRPr sz="3300" b="0" i="0" u="none" strike="noStrike" cap="none">
                <a:solidFill>
                  <a:schemeClr val="dk1"/>
                </a:solidFill>
                <a:latin typeface="Play"/>
                <a:ea typeface="Play"/>
                <a:cs typeface="Play"/>
                <a:sym typeface="Play"/>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a:endParaRPr/>
          </a:p>
        </p:txBody>
      </p:sp>
      <p:sp>
        <p:nvSpPr>
          <p:cNvPr id="52" name="Google Shape;52;p13"/>
          <p:cNvSpPr txBox="1">
            <a:spLocks noGrp="1"/>
          </p:cNvSpPr>
          <p:nvPr>
            <p:ph type="body" idx="1"/>
          </p:nvPr>
        </p:nvSpPr>
        <p:spPr>
          <a:xfrm>
            <a:off x="628650" y="1369219"/>
            <a:ext cx="7886700" cy="3263504"/>
          </a:xfrm>
          <a:prstGeom prst="rect">
            <a:avLst/>
          </a:prstGeom>
          <a:noFill/>
          <a:ln>
            <a:noFill/>
          </a:ln>
        </p:spPr>
        <p:txBody>
          <a:bodyPr spcFirstLastPara="1" wrap="square" lIns="68575" tIns="34275" rIns="68575" bIns="34275" anchor="t" anchorCtr="0">
            <a:normAutofit/>
          </a:bodyPr>
          <a:lstStyle>
            <a:lvl1pPr marL="457200" marR="0" lvl="0" indent="-361950" algn="l" rtl="0">
              <a:lnSpc>
                <a:spcPct val="90000"/>
              </a:lnSpc>
              <a:spcBef>
                <a:spcPts val="800"/>
              </a:spcBef>
              <a:spcAft>
                <a:spcPts val="0"/>
              </a:spcAft>
              <a:buClr>
                <a:schemeClr val="dk1"/>
              </a:buClr>
              <a:buSzPts val="2100"/>
              <a:buFont typeface="Arial"/>
              <a:buChar char="•"/>
              <a:defRPr sz="2100" b="0" i="0" u="none" strike="noStrike" cap="none">
                <a:solidFill>
                  <a:schemeClr val="dk1"/>
                </a:solidFill>
                <a:latin typeface="Arial"/>
                <a:ea typeface="Arial"/>
                <a:cs typeface="Arial"/>
                <a:sym typeface="Arial"/>
              </a:defRPr>
            </a:lvl1pPr>
            <a:lvl2pPr marL="914400" marR="0" lvl="1" indent="-342900" algn="l" rtl="0">
              <a:lnSpc>
                <a:spcPct val="90000"/>
              </a:lnSpc>
              <a:spcBef>
                <a:spcPts val="4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2pPr>
            <a:lvl3pPr marL="1371600" marR="0" lvl="2" indent="-323850" algn="l" rtl="0">
              <a:lnSpc>
                <a:spcPct val="90000"/>
              </a:lnSpc>
              <a:spcBef>
                <a:spcPts val="400"/>
              </a:spcBef>
              <a:spcAft>
                <a:spcPts val="0"/>
              </a:spcAft>
              <a:buClr>
                <a:schemeClr val="dk1"/>
              </a:buClr>
              <a:buSzPts val="1500"/>
              <a:buFont typeface="Arial"/>
              <a:buChar char="•"/>
              <a:defRPr sz="1500" b="0" i="0" u="none" strike="noStrike" cap="none">
                <a:solidFill>
                  <a:schemeClr val="dk1"/>
                </a:solidFill>
                <a:latin typeface="Arial"/>
                <a:ea typeface="Arial"/>
                <a:cs typeface="Arial"/>
                <a:sym typeface="Arial"/>
              </a:defRPr>
            </a:lvl3pPr>
            <a:lvl4pPr marL="1828800" marR="0" lvl="3"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4pPr>
            <a:lvl5pPr marL="2286000" marR="0" lvl="4"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5pPr>
            <a:lvl6pPr marL="2743200" marR="0" lvl="5"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6pPr>
            <a:lvl7pPr marL="3200400" marR="0" lvl="6"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7pPr>
            <a:lvl8pPr marL="3657600" marR="0" lvl="7"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8pPr>
            <a:lvl9pPr marL="4114800" marR="0" lvl="8" indent="-317500" algn="l" rtl="0">
              <a:lnSpc>
                <a:spcPct val="90000"/>
              </a:lnSpc>
              <a:spcBef>
                <a:spcPts val="400"/>
              </a:spcBef>
              <a:spcAft>
                <a:spcPts val="0"/>
              </a:spcAft>
              <a:buClr>
                <a:schemeClr val="dk1"/>
              </a:buClr>
              <a:buSzPts val="1400"/>
              <a:buFont typeface="Arial"/>
              <a:buChar char="•"/>
              <a:defRPr sz="1400" b="0" i="0" u="none" strike="noStrike" cap="none">
                <a:solidFill>
                  <a:schemeClr val="dk1"/>
                </a:solidFill>
                <a:latin typeface="Arial"/>
                <a:ea typeface="Arial"/>
                <a:cs typeface="Arial"/>
                <a:sym typeface="Arial"/>
              </a:defRPr>
            </a:lvl9pPr>
          </a:lstStyle>
          <a:p>
            <a:endParaRPr/>
          </a:p>
        </p:txBody>
      </p:sp>
      <p:sp>
        <p:nvSpPr>
          <p:cNvPr id="53" name="Google Shape;53;p13"/>
          <p:cNvSpPr txBox="1">
            <a:spLocks noGrp="1"/>
          </p:cNvSpPr>
          <p:nvPr>
            <p:ph type="dt" idx="10"/>
          </p:nvPr>
        </p:nvSpPr>
        <p:spPr>
          <a:xfrm>
            <a:off x="628650" y="4767263"/>
            <a:ext cx="2057400" cy="273844"/>
          </a:xfrm>
          <a:prstGeom prst="rect">
            <a:avLst/>
          </a:prstGeom>
          <a:noFill/>
          <a:ln>
            <a:noFill/>
          </a:ln>
        </p:spPr>
        <p:txBody>
          <a:bodyPr spcFirstLastPara="1" wrap="square" lIns="68575" tIns="34275" rIns="68575" bIns="34275" anchor="ctr" anchorCtr="0">
            <a:noAutofit/>
          </a:bodyPr>
          <a:lstStyle>
            <a:lvl1pPr marR="0" lvl="0" algn="l"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4" name="Google Shape;54;p13"/>
          <p:cNvSpPr txBox="1">
            <a:spLocks noGrp="1"/>
          </p:cNvSpPr>
          <p:nvPr>
            <p:ph type="ftr" idx="11"/>
          </p:nvPr>
        </p:nvSpPr>
        <p:spPr>
          <a:xfrm>
            <a:off x="3028950" y="4767263"/>
            <a:ext cx="3086100" cy="273844"/>
          </a:xfrm>
          <a:prstGeom prst="rect">
            <a:avLst/>
          </a:prstGeom>
          <a:noFill/>
          <a:ln>
            <a:noFill/>
          </a:ln>
        </p:spPr>
        <p:txBody>
          <a:bodyPr spcFirstLastPara="1" wrap="square" lIns="68575" tIns="34275" rIns="68575" bIns="34275" anchor="ctr" anchorCtr="0">
            <a:noAutofit/>
          </a:bodyPr>
          <a:lstStyle>
            <a:lvl1pPr marR="0" lvl="0" algn="ctr" rtl="0">
              <a:spcBef>
                <a:spcPts val="0"/>
              </a:spcBef>
              <a:spcAft>
                <a:spcPts val="0"/>
              </a:spcAft>
              <a:buSzPts val="1100"/>
              <a:buNone/>
              <a:defRPr sz="900" b="0" i="0" u="none" strike="noStrike" cap="none">
                <a:solidFill>
                  <a:srgbClr val="757575"/>
                </a:solidFill>
                <a:latin typeface="Arial"/>
                <a:ea typeface="Arial"/>
                <a:cs typeface="Arial"/>
                <a:sym typeface="Arial"/>
              </a:defRPr>
            </a:lvl1pPr>
            <a:lvl2pPr marR="0" lvl="1" algn="l" rtl="0">
              <a:spcBef>
                <a:spcPts val="0"/>
              </a:spcBef>
              <a:spcAft>
                <a:spcPts val="0"/>
              </a:spcAft>
              <a:buSzPts val="1100"/>
              <a:buNone/>
              <a:defRPr sz="1400" b="0" i="0" u="none" strike="noStrike" cap="none">
                <a:solidFill>
                  <a:schemeClr val="dk1"/>
                </a:solidFill>
                <a:latin typeface="Arial"/>
                <a:ea typeface="Arial"/>
                <a:cs typeface="Arial"/>
                <a:sym typeface="Arial"/>
              </a:defRPr>
            </a:lvl2pPr>
            <a:lvl3pPr marR="0" lvl="2" algn="l" rtl="0">
              <a:spcBef>
                <a:spcPts val="0"/>
              </a:spcBef>
              <a:spcAft>
                <a:spcPts val="0"/>
              </a:spcAft>
              <a:buSzPts val="1100"/>
              <a:buNone/>
              <a:defRPr sz="1400" b="0" i="0" u="none" strike="noStrike" cap="none">
                <a:solidFill>
                  <a:schemeClr val="dk1"/>
                </a:solidFill>
                <a:latin typeface="Arial"/>
                <a:ea typeface="Arial"/>
                <a:cs typeface="Arial"/>
                <a:sym typeface="Arial"/>
              </a:defRPr>
            </a:lvl3pPr>
            <a:lvl4pPr marR="0" lvl="3" algn="l" rtl="0">
              <a:spcBef>
                <a:spcPts val="0"/>
              </a:spcBef>
              <a:spcAft>
                <a:spcPts val="0"/>
              </a:spcAft>
              <a:buSzPts val="1100"/>
              <a:buNone/>
              <a:defRPr sz="1400" b="0" i="0" u="none" strike="noStrike" cap="none">
                <a:solidFill>
                  <a:schemeClr val="dk1"/>
                </a:solidFill>
                <a:latin typeface="Arial"/>
                <a:ea typeface="Arial"/>
                <a:cs typeface="Arial"/>
                <a:sym typeface="Arial"/>
              </a:defRPr>
            </a:lvl4pPr>
            <a:lvl5pPr marR="0" lvl="4" algn="l" rtl="0">
              <a:spcBef>
                <a:spcPts val="0"/>
              </a:spcBef>
              <a:spcAft>
                <a:spcPts val="0"/>
              </a:spcAft>
              <a:buSzPts val="1100"/>
              <a:buNone/>
              <a:defRPr sz="1400" b="0" i="0" u="none" strike="noStrike" cap="none">
                <a:solidFill>
                  <a:schemeClr val="dk1"/>
                </a:solidFill>
                <a:latin typeface="Arial"/>
                <a:ea typeface="Arial"/>
                <a:cs typeface="Arial"/>
                <a:sym typeface="Arial"/>
              </a:defRPr>
            </a:lvl5pPr>
            <a:lvl6pPr marR="0" lvl="5" algn="l" rtl="0">
              <a:spcBef>
                <a:spcPts val="0"/>
              </a:spcBef>
              <a:spcAft>
                <a:spcPts val="0"/>
              </a:spcAft>
              <a:buSzPts val="1100"/>
              <a:buNone/>
              <a:defRPr sz="1400" b="0" i="0" u="none" strike="noStrike" cap="none">
                <a:solidFill>
                  <a:schemeClr val="dk1"/>
                </a:solidFill>
                <a:latin typeface="Arial"/>
                <a:ea typeface="Arial"/>
                <a:cs typeface="Arial"/>
                <a:sym typeface="Arial"/>
              </a:defRPr>
            </a:lvl6pPr>
            <a:lvl7pPr marR="0" lvl="6" algn="l" rtl="0">
              <a:spcBef>
                <a:spcPts val="0"/>
              </a:spcBef>
              <a:spcAft>
                <a:spcPts val="0"/>
              </a:spcAft>
              <a:buSzPts val="1100"/>
              <a:buNone/>
              <a:defRPr sz="1400" b="0" i="0" u="none" strike="noStrike" cap="none">
                <a:solidFill>
                  <a:schemeClr val="dk1"/>
                </a:solidFill>
                <a:latin typeface="Arial"/>
                <a:ea typeface="Arial"/>
                <a:cs typeface="Arial"/>
                <a:sym typeface="Arial"/>
              </a:defRPr>
            </a:lvl7pPr>
            <a:lvl8pPr marR="0" lvl="7" algn="l" rtl="0">
              <a:spcBef>
                <a:spcPts val="0"/>
              </a:spcBef>
              <a:spcAft>
                <a:spcPts val="0"/>
              </a:spcAft>
              <a:buSzPts val="1100"/>
              <a:buNone/>
              <a:defRPr sz="1400" b="0" i="0" u="none" strike="noStrike" cap="none">
                <a:solidFill>
                  <a:schemeClr val="dk1"/>
                </a:solidFill>
                <a:latin typeface="Arial"/>
                <a:ea typeface="Arial"/>
                <a:cs typeface="Arial"/>
                <a:sym typeface="Arial"/>
              </a:defRPr>
            </a:lvl8pPr>
            <a:lvl9pPr marR="0" lvl="8" algn="l" rtl="0">
              <a:spcBef>
                <a:spcPts val="0"/>
              </a:spcBef>
              <a:spcAft>
                <a:spcPts val="0"/>
              </a:spcAft>
              <a:buSzPts val="1100"/>
              <a:buNone/>
              <a:defRPr sz="1400" b="0" i="0" u="none" strike="noStrike" cap="none">
                <a:solidFill>
                  <a:schemeClr val="dk1"/>
                </a:solidFill>
                <a:latin typeface="Arial"/>
                <a:ea typeface="Arial"/>
                <a:cs typeface="Arial"/>
                <a:sym typeface="Arial"/>
              </a:defRPr>
            </a:lvl9pPr>
          </a:lstStyle>
          <a:p>
            <a:endParaRPr/>
          </a:p>
        </p:txBody>
      </p:sp>
      <p:sp>
        <p:nvSpPr>
          <p:cNvPr id="55" name="Google Shape;55;p13"/>
          <p:cNvSpPr txBox="1">
            <a:spLocks noGrp="1"/>
          </p:cNvSpPr>
          <p:nvPr>
            <p:ph type="sldNum" idx="12"/>
          </p:nvPr>
        </p:nvSpPr>
        <p:spPr>
          <a:xfrm>
            <a:off x="6457950" y="4767263"/>
            <a:ext cx="2057400" cy="273844"/>
          </a:xfrm>
          <a:prstGeom prst="rect">
            <a:avLst/>
          </a:prstGeom>
          <a:noFill/>
          <a:ln>
            <a:noFill/>
          </a:ln>
        </p:spPr>
        <p:txBody>
          <a:bodyPr spcFirstLastPara="1" wrap="square" lIns="68575" tIns="34275" rIns="68575" bIns="34275" anchor="ctr" anchorCtr="0">
            <a:noAutofit/>
          </a:bodyPr>
          <a:lstStyle>
            <a:lvl1pPr marL="0" marR="0" lvl="0" indent="0" algn="r" rtl="0">
              <a:spcBef>
                <a:spcPts val="0"/>
              </a:spcBef>
              <a:buNone/>
              <a:defRPr sz="900" b="0" i="0" u="none" strike="noStrike" cap="none">
                <a:solidFill>
                  <a:srgbClr val="757575"/>
                </a:solidFill>
                <a:latin typeface="Arial"/>
                <a:ea typeface="Arial"/>
                <a:cs typeface="Arial"/>
                <a:sym typeface="Arial"/>
              </a:defRPr>
            </a:lvl1pPr>
            <a:lvl2pPr marL="0" marR="0" lvl="1" indent="0" algn="r" rtl="0">
              <a:spcBef>
                <a:spcPts val="0"/>
              </a:spcBef>
              <a:buNone/>
              <a:defRPr sz="900" b="0" i="0" u="none" strike="noStrike" cap="none">
                <a:solidFill>
                  <a:srgbClr val="757575"/>
                </a:solidFill>
                <a:latin typeface="Arial"/>
                <a:ea typeface="Arial"/>
                <a:cs typeface="Arial"/>
                <a:sym typeface="Arial"/>
              </a:defRPr>
            </a:lvl2pPr>
            <a:lvl3pPr marL="0" marR="0" lvl="2" indent="0" algn="r" rtl="0">
              <a:spcBef>
                <a:spcPts val="0"/>
              </a:spcBef>
              <a:buNone/>
              <a:defRPr sz="900" b="0" i="0" u="none" strike="noStrike" cap="none">
                <a:solidFill>
                  <a:srgbClr val="757575"/>
                </a:solidFill>
                <a:latin typeface="Arial"/>
                <a:ea typeface="Arial"/>
                <a:cs typeface="Arial"/>
                <a:sym typeface="Arial"/>
              </a:defRPr>
            </a:lvl3pPr>
            <a:lvl4pPr marL="0" marR="0" lvl="3" indent="0" algn="r" rtl="0">
              <a:spcBef>
                <a:spcPts val="0"/>
              </a:spcBef>
              <a:buNone/>
              <a:defRPr sz="900" b="0" i="0" u="none" strike="noStrike" cap="none">
                <a:solidFill>
                  <a:srgbClr val="757575"/>
                </a:solidFill>
                <a:latin typeface="Arial"/>
                <a:ea typeface="Arial"/>
                <a:cs typeface="Arial"/>
                <a:sym typeface="Arial"/>
              </a:defRPr>
            </a:lvl4pPr>
            <a:lvl5pPr marL="0" marR="0" lvl="4" indent="0" algn="r" rtl="0">
              <a:spcBef>
                <a:spcPts val="0"/>
              </a:spcBef>
              <a:buNone/>
              <a:defRPr sz="900" b="0" i="0" u="none" strike="noStrike" cap="none">
                <a:solidFill>
                  <a:srgbClr val="757575"/>
                </a:solidFill>
                <a:latin typeface="Arial"/>
                <a:ea typeface="Arial"/>
                <a:cs typeface="Arial"/>
                <a:sym typeface="Arial"/>
              </a:defRPr>
            </a:lvl5pPr>
            <a:lvl6pPr marL="0" marR="0" lvl="5" indent="0" algn="r" rtl="0">
              <a:spcBef>
                <a:spcPts val="0"/>
              </a:spcBef>
              <a:buNone/>
              <a:defRPr sz="900" b="0" i="0" u="none" strike="noStrike" cap="none">
                <a:solidFill>
                  <a:srgbClr val="757575"/>
                </a:solidFill>
                <a:latin typeface="Arial"/>
                <a:ea typeface="Arial"/>
                <a:cs typeface="Arial"/>
                <a:sym typeface="Arial"/>
              </a:defRPr>
            </a:lvl6pPr>
            <a:lvl7pPr marL="0" marR="0" lvl="6" indent="0" algn="r" rtl="0">
              <a:spcBef>
                <a:spcPts val="0"/>
              </a:spcBef>
              <a:buNone/>
              <a:defRPr sz="900" b="0" i="0" u="none" strike="noStrike" cap="none">
                <a:solidFill>
                  <a:srgbClr val="757575"/>
                </a:solidFill>
                <a:latin typeface="Arial"/>
                <a:ea typeface="Arial"/>
                <a:cs typeface="Arial"/>
                <a:sym typeface="Arial"/>
              </a:defRPr>
            </a:lvl7pPr>
            <a:lvl8pPr marL="0" marR="0" lvl="7" indent="0" algn="r" rtl="0">
              <a:spcBef>
                <a:spcPts val="0"/>
              </a:spcBef>
              <a:buNone/>
              <a:defRPr sz="900" b="0" i="0" u="none" strike="noStrike" cap="none">
                <a:solidFill>
                  <a:srgbClr val="757575"/>
                </a:solidFill>
                <a:latin typeface="Arial"/>
                <a:ea typeface="Arial"/>
                <a:cs typeface="Arial"/>
                <a:sym typeface="Arial"/>
              </a:defRPr>
            </a:lvl8pPr>
            <a:lvl9pPr marL="0" marR="0" lvl="8" indent="0" algn="r" rtl="0">
              <a:spcBef>
                <a:spcPts val="0"/>
              </a:spcBef>
              <a:buNone/>
              <a:defRPr sz="900" b="0" i="0" u="none" strike="noStrike" cap="none">
                <a:solidFill>
                  <a:srgbClr val="757575"/>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3.xml"/><Relationship Id="rId6" Type="http://schemas.openxmlformats.org/officeDocument/2006/relationships/hyperlink" Target="https://www.google.com/url?sa=i&amp;url=https%3A%2F%2Fx.com%2FIDA_CRPD_Forum%2Fstatus%2F1598210294416740352&amp;psig=AOvVaw0Z-wSjy2HQDSloqP4ac5Gi&amp;ust=1747046253036000&amp;source=images&amp;cd=vfe&amp;opi=89978449&amp;ved=0CBQQjRxqFwoTCJiK69Ocm40DFQAAAAAdAAAAABAE" TargetMode="External"/><Relationship Id="rId5" Type="http://schemas.openxmlformats.org/officeDocument/2006/relationships/image" Target="../media/image21.png"/><Relationship Id="rId4" Type="http://schemas.openxmlformats.org/officeDocument/2006/relationships/hyperlink" Target="https://www.google.com/url?sa=i&amp;url=https%3A%2F%2Fwww.open.edu%2Fopenlearncreate%2Fmod%2Fpage%2Fview.php%3Fid%3D198590&amp;psig=AOvVaw1CV8dN1u8ISSha5l7T6YsM&amp;ust=1747046163768000&amp;source=images&amp;cd=vfe&amp;opi=89978449&amp;ved=0CBQQjRxqFwoTCNDVuqacm40DFQAAAAAdAAAAABAE"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14.xml"/><Relationship Id="rId4" Type="http://schemas.openxmlformats.org/officeDocument/2006/relationships/hyperlink" Target="https://alamedaeducationfoundation.org/what-is-equity/" TargetMode="Externa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14.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4.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2" Type="http://schemas.openxmlformats.org/officeDocument/2006/relationships/notesSlide" Target="../notesSlides/notesSlide2.xml"/><Relationship Id="rId16" Type="http://schemas.openxmlformats.org/officeDocument/2006/relationships/image" Target="../media/image15.jpg"/><Relationship Id="rId1" Type="http://schemas.openxmlformats.org/officeDocument/2006/relationships/slideLayout" Target="../slideLayouts/slideLayout18.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jp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jpg"/></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1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8" Type="http://schemas.openxmlformats.org/officeDocument/2006/relationships/image" Target="../media/image15.jpg"/><Relationship Id="rId3" Type="http://schemas.openxmlformats.org/officeDocument/2006/relationships/image" Target="../media/image17.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4.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6"/>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134" name="Google Shape;134;p26"/>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pic>
        <p:nvPicPr>
          <p:cNvPr id="135" name="Google Shape;135;p26" descr="OEDI workshop flyer and promotional image: Making scholarship look like the world looks, A workshop day on Openness, Equity, Diversity, and Inclusion in Academia. May 12th, 2025, Nijmegen. OPEN SCIENCE = TOGETHER #OSTogether "/>
          <p:cNvPicPr preferRelativeResize="0"/>
          <p:nvPr/>
        </p:nvPicPr>
        <p:blipFill>
          <a:blip r:embed="rId3">
            <a:alphaModFix/>
          </a:blip>
          <a:stretch>
            <a:fillRect/>
          </a:stretch>
        </p:blipFill>
        <p:spPr>
          <a:xfrm>
            <a:off x="0" y="0"/>
            <a:ext cx="9144003" cy="5143501"/>
          </a:xfrm>
          <a:prstGeom prst="rect">
            <a:avLst/>
          </a:prstGeom>
          <a:noFill/>
          <a:ln>
            <a:noFill/>
          </a:ln>
        </p:spPr>
      </p:pic>
      <p:sp>
        <p:nvSpPr>
          <p:cNvPr id="136" name="Google Shape;136;p26"/>
          <p:cNvSpPr txBox="1"/>
          <p:nvPr/>
        </p:nvSpPr>
        <p:spPr>
          <a:xfrm>
            <a:off x="5487825" y="4343075"/>
            <a:ext cx="1773900" cy="5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Play"/>
                <a:ea typeface="Play"/>
                <a:cs typeface="Play"/>
                <a:sym typeface="Play"/>
              </a:rPr>
              <a:t>#OSTogether</a:t>
            </a:r>
            <a:endParaRPr sz="2100">
              <a:solidFill>
                <a:schemeClr val="dk1"/>
              </a:solidFill>
              <a:latin typeface="Play"/>
              <a:ea typeface="Play"/>
              <a:cs typeface="Play"/>
              <a:sym typeface="Play"/>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3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latin typeface="Calibri"/>
                <a:ea typeface="Calibri"/>
                <a:cs typeface="Calibri"/>
                <a:sym typeface="Calibri"/>
              </a:rPr>
              <a:t>Equity in Research</a:t>
            </a:r>
            <a:endParaRPr>
              <a:latin typeface="Calibri"/>
              <a:ea typeface="Calibri"/>
              <a:cs typeface="Calibri"/>
              <a:sym typeface="Calibri"/>
            </a:endParaRPr>
          </a:p>
        </p:txBody>
      </p:sp>
      <p:pic>
        <p:nvPicPr>
          <p:cNvPr id="250" name="Google Shape;250;p38" descr="Diagram detailing DEI: diversity of people and perspectives, equity in policy, practice and position, and inclusion via power, voice and organizational culture"/>
          <p:cNvPicPr preferRelativeResize="0"/>
          <p:nvPr/>
        </p:nvPicPr>
        <p:blipFill>
          <a:blip r:embed="rId3">
            <a:alphaModFix/>
          </a:blip>
          <a:stretch>
            <a:fillRect/>
          </a:stretch>
        </p:blipFill>
        <p:spPr>
          <a:xfrm>
            <a:off x="347525" y="1094224"/>
            <a:ext cx="4224475" cy="2376275"/>
          </a:xfrm>
          <a:prstGeom prst="rect">
            <a:avLst/>
          </a:prstGeom>
          <a:noFill/>
          <a:ln>
            <a:noFill/>
          </a:ln>
        </p:spPr>
      </p:pic>
      <p:sp>
        <p:nvSpPr>
          <p:cNvPr id="251" name="Google Shape;251;p38"/>
          <p:cNvSpPr txBox="1"/>
          <p:nvPr/>
        </p:nvSpPr>
        <p:spPr>
          <a:xfrm>
            <a:off x="409025" y="3261975"/>
            <a:ext cx="7464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hlinkClick r:id="rId4"/>
              </a:rPr>
              <a:t>link</a:t>
            </a:r>
            <a:endParaRPr sz="1000">
              <a:solidFill>
                <a:schemeClr val="dk1"/>
              </a:solidFill>
            </a:endParaRPr>
          </a:p>
        </p:txBody>
      </p:sp>
      <p:pic>
        <p:nvPicPr>
          <p:cNvPr id="252" name="Google Shape;252;p38" descr="Cartoon of a diverse group of people with the slogan “nothing about us without us”"/>
          <p:cNvPicPr preferRelativeResize="0"/>
          <p:nvPr/>
        </p:nvPicPr>
        <p:blipFill>
          <a:blip r:embed="rId5">
            <a:alphaModFix/>
          </a:blip>
          <a:stretch>
            <a:fillRect/>
          </a:stretch>
        </p:blipFill>
        <p:spPr>
          <a:xfrm>
            <a:off x="5020750" y="0"/>
            <a:ext cx="3808999" cy="2321225"/>
          </a:xfrm>
          <a:prstGeom prst="rect">
            <a:avLst/>
          </a:prstGeom>
          <a:noFill/>
          <a:ln>
            <a:noFill/>
          </a:ln>
        </p:spPr>
      </p:pic>
      <p:sp>
        <p:nvSpPr>
          <p:cNvPr id="253" name="Google Shape;253;p38"/>
          <p:cNvSpPr txBox="1"/>
          <p:nvPr/>
        </p:nvSpPr>
        <p:spPr>
          <a:xfrm>
            <a:off x="5020750" y="2321225"/>
            <a:ext cx="4806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000" u="sng">
                <a:solidFill>
                  <a:schemeClr val="hlink"/>
                </a:solidFill>
                <a:hlinkClick r:id="rId6"/>
              </a:rPr>
              <a:t>link</a:t>
            </a:r>
            <a:endParaRPr sz="1000">
              <a:solidFill>
                <a:schemeClr val="dk1"/>
              </a:solidFill>
            </a:endParaRPr>
          </a:p>
        </p:txBody>
      </p:sp>
      <p:pic>
        <p:nvPicPr>
          <p:cNvPr id="254" name="Google Shape;254;p38" descr="Cover of Miranda Fricker’s book: epistemic injustice - power and the ethics of knowing"/>
          <p:cNvPicPr preferRelativeResize="0"/>
          <p:nvPr/>
        </p:nvPicPr>
        <p:blipFill>
          <a:blip r:embed="rId7">
            <a:alphaModFix/>
          </a:blip>
          <a:stretch>
            <a:fillRect/>
          </a:stretch>
        </p:blipFill>
        <p:spPr>
          <a:xfrm>
            <a:off x="6312175" y="2476563"/>
            <a:ext cx="1733550" cy="2638425"/>
          </a:xfrm>
          <a:prstGeom prst="rect">
            <a:avLst/>
          </a:prstGeom>
          <a:noFill/>
          <a:ln>
            <a:noFill/>
          </a:ln>
        </p:spPr>
      </p:pic>
      <p:pic>
        <p:nvPicPr>
          <p:cNvPr id="255" name="Google Shape;255;p38" descr="Logo of the FAIR and CARE principles"/>
          <p:cNvPicPr preferRelativeResize="0"/>
          <p:nvPr/>
        </p:nvPicPr>
        <p:blipFill>
          <a:blip r:embed="rId8">
            <a:alphaModFix/>
          </a:blip>
          <a:stretch>
            <a:fillRect/>
          </a:stretch>
        </p:blipFill>
        <p:spPr>
          <a:xfrm>
            <a:off x="2075675" y="3470488"/>
            <a:ext cx="2876550" cy="15906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9"/>
          <p:cNvSpPr txBox="1">
            <a:spLocks noGrp="1"/>
          </p:cNvSpPr>
          <p:nvPr>
            <p:ph type="title"/>
          </p:nvPr>
        </p:nvSpPr>
        <p:spPr>
          <a:xfrm>
            <a:off x="628650" y="273844"/>
            <a:ext cx="7886700" cy="994172"/>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chemeClr val="dk1"/>
              </a:buClr>
              <a:buSzPts val="3300"/>
              <a:buFont typeface="Play"/>
              <a:buNone/>
            </a:pPr>
            <a:r>
              <a:rPr lang="en">
                <a:latin typeface="Calibri"/>
                <a:ea typeface="Calibri"/>
                <a:cs typeface="Calibri"/>
                <a:sym typeface="Calibri"/>
              </a:rPr>
              <a:t>UNESCO Recommendation on Open Science</a:t>
            </a:r>
            <a:endParaRPr>
              <a:latin typeface="Calibri"/>
              <a:ea typeface="Calibri"/>
              <a:cs typeface="Calibri"/>
              <a:sym typeface="Calibri"/>
            </a:endParaRPr>
          </a:p>
        </p:txBody>
      </p:sp>
      <p:pic>
        <p:nvPicPr>
          <p:cNvPr id="261" name="Google Shape;261;p39" descr="Diagram from the UNESCO Recommendation on Open Science outlining the four key areas: open scientific knowledge, open science infrastructures, open engagement of societal actors, open dialogues with other knowledge systems"/>
          <p:cNvPicPr preferRelativeResize="0"/>
          <p:nvPr/>
        </p:nvPicPr>
        <p:blipFill rotWithShape="1">
          <a:blip r:embed="rId3">
            <a:alphaModFix/>
          </a:blip>
          <a:srcRect r="54465"/>
          <a:stretch/>
        </p:blipFill>
        <p:spPr>
          <a:xfrm>
            <a:off x="1226128" y="1123048"/>
            <a:ext cx="2763651" cy="3014050"/>
          </a:xfrm>
          <a:prstGeom prst="rect">
            <a:avLst/>
          </a:prstGeom>
          <a:noFill/>
          <a:ln>
            <a:noFill/>
          </a:ln>
        </p:spPr>
      </p:pic>
      <p:pic>
        <p:nvPicPr>
          <p:cNvPr id="262" name="Google Shape;262;p39" descr="Diagram from the UNESCO Recommendation on Open Science detailing the values and principles of Open Science. The core values are quality and integrity, collective benefit, equity and fairness, diversity and inclusiveness"/>
          <p:cNvPicPr preferRelativeResize="0"/>
          <p:nvPr/>
        </p:nvPicPr>
        <p:blipFill rotWithShape="1">
          <a:blip r:embed="rId3">
            <a:alphaModFix/>
          </a:blip>
          <a:srcRect l="46974" t="18807" b="16160"/>
          <a:stretch/>
        </p:blipFill>
        <p:spPr>
          <a:xfrm>
            <a:off x="4666032" y="1016184"/>
            <a:ext cx="3849318" cy="2477617"/>
          </a:xfrm>
          <a:prstGeom prst="rect">
            <a:avLst/>
          </a:prstGeom>
          <a:noFill/>
          <a:ln>
            <a:noFill/>
          </a:ln>
        </p:spPr>
      </p:pic>
      <p:sp>
        <p:nvSpPr>
          <p:cNvPr id="263" name="Google Shape;263;p39"/>
          <p:cNvSpPr/>
          <p:nvPr/>
        </p:nvSpPr>
        <p:spPr>
          <a:xfrm>
            <a:off x="895398" y="1123041"/>
            <a:ext cx="509100" cy="831000"/>
          </a:xfrm>
          <a:prstGeom prst="rect">
            <a:avLst/>
          </a:prstGeom>
          <a:solidFill>
            <a:schemeClr val="lt1"/>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4" name="Google Shape;264;p39">
            <a:extLst>
              <a:ext uri="{C183D7F6-B498-43B3-948B-1728B52AA6E4}">
                <adec:decorative xmlns:adec="http://schemas.microsoft.com/office/drawing/2017/decorative" val="1"/>
              </a:ext>
            </a:extLst>
          </p:cNvPr>
          <p:cNvSpPr/>
          <p:nvPr/>
        </p:nvSpPr>
        <p:spPr>
          <a:xfrm>
            <a:off x="4666032" y="2332463"/>
            <a:ext cx="1505400" cy="1388400"/>
          </a:xfrm>
          <a:prstGeom prst="ellipse">
            <a:avLst/>
          </a:prstGeom>
          <a:noFill/>
          <a:ln w="19050" cap="flat" cmpd="sng">
            <a:solidFill>
              <a:srgbClr val="FF0000"/>
            </a:solidFill>
            <a:prstDash val="solid"/>
            <a:miter lim="800000"/>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265" name="Google Shape;265;p39"/>
          <p:cNvSpPr txBox="1"/>
          <p:nvPr/>
        </p:nvSpPr>
        <p:spPr>
          <a:xfrm>
            <a:off x="234175" y="4137100"/>
            <a:ext cx="8842800" cy="8313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solidFill>
                  <a:srgbClr val="212121"/>
                </a:solidFill>
                <a:highlight>
                  <a:srgbClr val="FFFFFF"/>
                </a:highlight>
                <a:latin typeface="Calibri"/>
                <a:ea typeface="Calibri"/>
                <a:cs typeface="Calibri"/>
                <a:sym typeface="Calibri"/>
              </a:rPr>
              <a:t>“Open science is a set of principles and practices that aim to make scientific research from all fields accessible to everyone for the benefits of scientists and society as a whole. Open science is about making sure not only that scientific knowledge is </a:t>
            </a:r>
            <a:r>
              <a:rPr lang="en" b="1">
                <a:solidFill>
                  <a:srgbClr val="212121"/>
                </a:solidFill>
                <a:highlight>
                  <a:srgbClr val="FFFFFF"/>
                </a:highlight>
                <a:latin typeface="Calibri"/>
                <a:ea typeface="Calibri"/>
                <a:cs typeface="Calibri"/>
                <a:sym typeface="Calibri"/>
              </a:rPr>
              <a:t>accessible</a:t>
            </a:r>
            <a:r>
              <a:rPr lang="en">
                <a:solidFill>
                  <a:srgbClr val="212121"/>
                </a:solidFill>
                <a:highlight>
                  <a:srgbClr val="FFFFFF"/>
                </a:highlight>
                <a:latin typeface="Calibri"/>
                <a:ea typeface="Calibri"/>
                <a:cs typeface="Calibri"/>
                <a:sym typeface="Calibri"/>
              </a:rPr>
              <a:t> but also that the production of that knowledge itself is </a:t>
            </a:r>
            <a:r>
              <a:rPr lang="en" b="1">
                <a:solidFill>
                  <a:srgbClr val="212121"/>
                </a:solidFill>
                <a:highlight>
                  <a:srgbClr val="FFFFFF"/>
                </a:highlight>
                <a:latin typeface="Calibri"/>
                <a:ea typeface="Calibri"/>
                <a:cs typeface="Calibri"/>
                <a:sym typeface="Calibri"/>
              </a:rPr>
              <a:t>inclusive, equitable and sustainable</a:t>
            </a:r>
            <a:r>
              <a:rPr lang="en">
                <a:solidFill>
                  <a:srgbClr val="212121"/>
                </a:solidFill>
                <a:highlight>
                  <a:srgbClr val="FFFFFF"/>
                </a:highlight>
                <a:latin typeface="Calibri"/>
                <a:ea typeface="Calibri"/>
                <a:cs typeface="Calibri"/>
                <a:sym typeface="Calibri"/>
              </a:rPr>
              <a:t>.”</a:t>
            </a:r>
            <a:endParaRPr>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69"/>
        <p:cNvGrpSpPr/>
        <p:nvPr/>
      </p:nvGrpSpPr>
      <p:grpSpPr>
        <a:xfrm>
          <a:off x="0" y="0"/>
          <a:ext cx="0" cy="0"/>
          <a:chOff x="0" y="0"/>
          <a:chExt cx="0" cy="0"/>
        </a:xfrm>
      </p:grpSpPr>
      <p:sp>
        <p:nvSpPr>
          <p:cNvPr id="270" name="Google Shape;270;p40"/>
          <p:cNvSpPr/>
          <p:nvPr/>
        </p:nvSpPr>
        <p:spPr>
          <a:xfrm>
            <a:off x="2338432" y="617338"/>
            <a:ext cx="4414500" cy="4409700"/>
          </a:xfrm>
          <a:prstGeom prst="ellipse">
            <a:avLst/>
          </a:prstGeom>
          <a:solidFill>
            <a:srgbClr val="EDA29B"/>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grpSp>
        <p:nvGrpSpPr>
          <p:cNvPr id="271" name="Google Shape;271;p40"/>
          <p:cNvGrpSpPr/>
          <p:nvPr/>
        </p:nvGrpSpPr>
        <p:grpSpPr>
          <a:xfrm>
            <a:off x="3180343" y="116462"/>
            <a:ext cx="2730893" cy="2728077"/>
            <a:chOff x="3611776" y="414352"/>
            <a:chExt cx="2166000" cy="2166000"/>
          </a:xfrm>
        </p:grpSpPr>
        <p:sp>
          <p:nvSpPr>
            <p:cNvPr id="272" name="Google Shape;272;p40"/>
            <p:cNvSpPr/>
            <p:nvPr/>
          </p:nvSpPr>
          <p:spPr>
            <a:xfrm>
              <a:off x="3611776" y="414352"/>
              <a:ext cx="2166000" cy="2166000"/>
            </a:xfrm>
            <a:prstGeom prst="ellipse">
              <a:avLst/>
            </a:prstGeom>
            <a:solidFill>
              <a:srgbClr val="D83729"/>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3" name="Google Shape;273;p40"/>
            <p:cNvSpPr txBox="1"/>
            <p:nvPr/>
          </p:nvSpPr>
          <p:spPr>
            <a:xfrm>
              <a:off x="3770725" y="1027500"/>
              <a:ext cx="1912200" cy="702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600">
                  <a:solidFill>
                    <a:srgbClr val="FFFFFF"/>
                  </a:solidFill>
                  <a:latin typeface="Roboto"/>
                  <a:ea typeface="Roboto"/>
                  <a:cs typeface="Roboto"/>
                  <a:sym typeface="Roboto"/>
                </a:rPr>
                <a:t>Inclusive infrastructures</a:t>
              </a:r>
              <a:endParaRPr sz="2600">
                <a:solidFill>
                  <a:srgbClr val="FFFFFF"/>
                </a:solidFill>
                <a:latin typeface="Roboto"/>
                <a:ea typeface="Roboto"/>
                <a:cs typeface="Roboto"/>
                <a:sym typeface="Roboto"/>
              </a:endParaRPr>
            </a:p>
          </p:txBody>
        </p:sp>
      </p:grpSp>
      <p:grpSp>
        <p:nvGrpSpPr>
          <p:cNvPr id="274" name="Google Shape;274;p40"/>
          <p:cNvGrpSpPr/>
          <p:nvPr/>
        </p:nvGrpSpPr>
        <p:grpSpPr>
          <a:xfrm>
            <a:off x="4378712" y="2154979"/>
            <a:ext cx="2730893" cy="2728077"/>
            <a:chOff x="4562258" y="2032864"/>
            <a:chExt cx="2166000" cy="2166000"/>
          </a:xfrm>
        </p:grpSpPr>
        <p:sp>
          <p:nvSpPr>
            <p:cNvPr id="275" name="Google Shape;275;p40"/>
            <p:cNvSpPr/>
            <p:nvPr/>
          </p:nvSpPr>
          <p:spPr>
            <a:xfrm>
              <a:off x="4562258" y="2032864"/>
              <a:ext cx="2166000" cy="2166000"/>
            </a:xfrm>
            <a:prstGeom prst="ellipse">
              <a:avLst/>
            </a:prstGeom>
            <a:solidFill>
              <a:srgbClr val="B02B20"/>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6" name="Google Shape;276;p40"/>
            <p:cNvSpPr txBox="1"/>
            <p:nvPr/>
          </p:nvSpPr>
          <p:spPr>
            <a:xfrm>
              <a:off x="5079846" y="2834728"/>
              <a:ext cx="1496100" cy="702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600">
                  <a:solidFill>
                    <a:srgbClr val="FFFFFF"/>
                  </a:solidFill>
                  <a:latin typeface="Roboto"/>
                  <a:ea typeface="Roboto"/>
                  <a:cs typeface="Roboto"/>
                  <a:sym typeface="Roboto"/>
                </a:rPr>
                <a:t>Inclusive tools and outputs</a:t>
              </a:r>
              <a:endParaRPr sz="2600">
                <a:solidFill>
                  <a:srgbClr val="FFFFFF"/>
                </a:solidFill>
                <a:latin typeface="Roboto"/>
                <a:ea typeface="Roboto"/>
                <a:cs typeface="Roboto"/>
                <a:sym typeface="Roboto"/>
              </a:endParaRPr>
            </a:p>
          </p:txBody>
        </p:sp>
      </p:grpSp>
      <p:grpSp>
        <p:nvGrpSpPr>
          <p:cNvPr id="277" name="Google Shape;277;p40"/>
          <p:cNvGrpSpPr/>
          <p:nvPr/>
        </p:nvGrpSpPr>
        <p:grpSpPr>
          <a:xfrm>
            <a:off x="2034401" y="2154979"/>
            <a:ext cx="2730893" cy="2728077"/>
            <a:chOff x="2702876" y="2032864"/>
            <a:chExt cx="2166000" cy="2166000"/>
          </a:xfrm>
        </p:grpSpPr>
        <p:sp>
          <p:nvSpPr>
            <p:cNvPr id="278" name="Google Shape;278;p40"/>
            <p:cNvSpPr/>
            <p:nvPr/>
          </p:nvSpPr>
          <p:spPr>
            <a:xfrm>
              <a:off x="2702876" y="2032864"/>
              <a:ext cx="2166000" cy="2166000"/>
            </a:xfrm>
            <a:prstGeom prst="ellipse">
              <a:avLst/>
            </a:prstGeom>
            <a:solidFill>
              <a:srgbClr val="801F17"/>
            </a:solidFill>
            <a:ln>
              <a:noFill/>
            </a:ln>
          </p:spPr>
          <p:txBody>
            <a:bodyPr spcFirstLastPara="1" wrap="square" lIns="91425" tIns="91425" rIns="91425" bIns="91425" anchor="ctr" anchorCtr="0">
              <a:noAutofit/>
            </a:bodyPr>
            <a:lstStyle/>
            <a:p>
              <a:pPr marL="0" marR="0" lvl="0" indent="0" algn="l" rtl="0">
                <a:spcBef>
                  <a:spcPts val="0"/>
                </a:spcBef>
                <a:spcAft>
                  <a:spcPts val="0"/>
                </a:spcAft>
                <a:buNone/>
              </a:pPr>
              <a:endParaRPr sz="1800">
                <a:solidFill>
                  <a:schemeClr val="dk1"/>
                </a:solidFill>
                <a:latin typeface="Arial"/>
                <a:ea typeface="Arial"/>
                <a:cs typeface="Arial"/>
                <a:sym typeface="Arial"/>
              </a:endParaRPr>
            </a:p>
          </p:txBody>
        </p:sp>
        <p:sp>
          <p:nvSpPr>
            <p:cNvPr id="279" name="Google Shape;279;p40"/>
            <p:cNvSpPr txBox="1"/>
            <p:nvPr/>
          </p:nvSpPr>
          <p:spPr>
            <a:xfrm>
              <a:off x="2855281" y="2834728"/>
              <a:ext cx="1496100" cy="702900"/>
            </a:xfrm>
            <a:prstGeom prst="rect">
              <a:avLst/>
            </a:prstGeom>
            <a:no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2600">
                  <a:solidFill>
                    <a:srgbClr val="FFFFFF"/>
                  </a:solidFill>
                  <a:latin typeface="Roboto"/>
                  <a:ea typeface="Roboto"/>
                  <a:cs typeface="Roboto"/>
                  <a:sym typeface="Roboto"/>
                </a:rPr>
                <a:t>Inclusive community</a:t>
              </a:r>
              <a:endParaRPr sz="2600">
                <a:solidFill>
                  <a:srgbClr val="FFFFFF"/>
                </a:solidFill>
                <a:latin typeface="Roboto"/>
                <a:ea typeface="Roboto"/>
                <a:cs typeface="Roboto"/>
                <a:sym typeface="Roboto"/>
              </a:endParaRPr>
            </a:p>
          </p:txBody>
        </p:sp>
      </p:grpSp>
      <p:sp>
        <p:nvSpPr>
          <p:cNvPr id="280" name="Google Shape;280;p40"/>
          <p:cNvSpPr/>
          <p:nvPr/>
        </p:nvSpPr>
        <p:spPr>
          <a:xfrm>
            <a:off x="3776462" y="2045732"/>
            <a:ext cx="1545600" cy="1543800"/>
          </a:xfrm>
          <a:prstGeom prst="ellipse">
            <a:avLst/>
          </a:prstGeom>
          <a:solidFill>
            <a:srgbClr val="EDA29B"/>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r>
              <a:rPr lang="en" sz="1800" b="1">
                <a:solidFill>
                  <a:schemeClr val="dk1"/>
                </a:solidFill>
                <a:latin typeface="Arial"/>
                <a:ea typeface="Arial"/>
                <a:cs typeface="Arial"/>
                <a:sym typeface="Arial"/>
              </a:rPr>
              <a:t>Open Science</a:t>
            </a:r>
            <a:endParaRPr sz="1800" b="1">
              <a:solidFill>
                <a:schemeClr val="dk1"/>
              </a:solidFill>
              <a:latin typeface="Arial"/>
              <a:ea typeface="Arial"/>
              <a:cs typeface="Arial"/>
              <a:sym typeface="Arial"/>
            </a:endParaRPr>
          </a:p>
        </p:txBody>
      </p:sp>
      <p:pic>
        <p:nvPicPr>
          <p:cNvPr id="281" name="Google Shape;281;p40" descr="Image describing inequality as unequal access to opportunities, equality as evenly distributed tools and resources, equity as custom tools that identify and address inequality, and justice as fixing the system to offer both tools and opportunities"/>
          <p:cNvPicPr preferRelativeResize="0"/>
          <p:nvPr/>
        </p:nvPicPr>
        <p:blipFill rotWithShape="1">
          <a:blip r:embed="rId3">
            <a:alphaModFix/>
          </a:blip>
          <a:srcRect/>
          <a:stretch/>
        </p:blipFill>
        <p:spPr>
          <a:xfrm>
            <a:off x="852057" y="0"/>
            <a:ext cx="7351170" cy="5143499"/>
          </a:xfrm>
          <a:prstGeom prst="rect">
            <a:avLst/>
          </a:prstGeom>
          <a:noFill/>
          <a:ln>
            <a:noFill/>
          </a:ln>
        </p:spPr>
      </p:pic>
      <p:sp>
        <p:nvSpPr>
          <p:cNvPr id="282" name="Google Shape;282;p40"/>
          <p:cNvSpPr txBox="1"/>
          <p:nvPr/>
        </p:nvSpPr>
        <p:spPr>
          <a:xfrm>
            <a:off x="8139743" y="4726906"/>
            <a:ext cx="1147800" cy="354000"/>
          </a:xfrm>
          <a:prstGeom prst="rect">
            <a:avLst/>
          </a:prstGeom>
          <a:noFill/>
          <a:ln>
            <a:noFill/>
          </a:ln>
        </p:spPr>
        <p:txBody>
          <a:bodyPr spcFirstLastPara="1" wrap="square" lIns="68575" tIns="68575" rIns="68575" bIns="68575" anchor="t" anchorCtr="0">
            <a:spAutoFit/>
          </a:bodyPr>
          <a:lstStyle/>
          <a:p>
            <a:pPr marL="0" marR="0" lvl="0" indent="0" algn="l" rtl="0">
              <a:spcBef>
                <a:spcPts val="0"/>
              </a:spcBef>
              <a:spcAft>
                <a:spcPts val="0"/>
              </a:spcAft>
              <a:buClr>
                <a:schemeClr val="hlink"/>
              </a:buClr>
              <a:buSzPts val="1400"/>
              <a:buFont typeface="Arial"/>
              <a:buNone/>
            </a:pPr>
            <a:r>
              <a:rPr lang="en" sz="1400" u="sng">
                <a:solidFill>
                  <a:schemeClr val="hlink"/>
                </a:solidFill>
                <a:latin typeface="Arial"/>
                <a:ea typeface="Arial"/>
                <a:cs typeface="Arial"/>
                <a:sym typeface="Arial"/>
                <a:hlinkClick r:id="rId4"/>
              </a:rPr>
              <a:t>Tony Ruth</a:t>
            </a:r>
            <a:endParaRPr sz="1400">
              <a:solidFill>
                <a:schemeClr val="dk2"/>
              </a:solidFill>
              <a:latin typeface="Arial"/>
              <a:ea typeface="Arial"/>
              <a:cs typeface="Arial"/>
              <a:sym typeface="Arial"/>
            </a:endParaRPr>
          </a:p>
        </p:txBody>
      </p:sp>
      <p:sp>
        <p:nvSpPr>
          <p:cNvPr id="283" name="Google Shape;283;p40"/>
          <p:cNvSpPr txBox="1"/>
          <p:nvPr/>
        </p:nvSpPr>
        <p:spPr>
          <a:xfrm>
            <a:off x="1124825" y="2376500"/>
            <a:ext cx="6779700" cy="800400"/>
          </a:xfrm>
          <a:prstGeom prst="rect">
            <a:avLst/>
          </a:prstGeom>
          <a:solidFill>
            <a:schemeClr val="lt1"/>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2000">
                <a:solidFill>
                  <a:schemeClr val="dk1"/>
                </a:solidFill>
              </a:rPr>
              <a:t>How do we extend our relational thinking of equity to research infrastructures and resource management?</a:t>
            </a:r>
            <a:endParaRPr sz="20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69696"/>
              <a:buFont typeface="Play"/>
              <a:buNone/>
            </a:pPr>
            <a:r>
              <a:rPr lang="en">
                <a:latin typeface="Calibri"/>
                <a:ea typeface="Calibri"/>
                <a:cs typeface="Calibri"/>
                <a:sym typeface="Calibri"/>
              </a:rPr>
              <a:t>What Should Equity Look Like for Open Science?</a:t>
            </a:r>
            <a:endParaRPr>
              <a:latin typeface="Calibri"/>
              <a:ea typeface="Calibri"/>
              <a:cs typeface="Calibri"/>
              <a:sym typeface="Calibri"/>
            </a:endParaRPr>
          </a:p>
        </p:txBody>
      </p:sp>
      <p:sp>
        <p:nvSpPr>
          <p:cNvPr id="289" name="Google Shape;289;p41"/>
          <p:cNvSpPr txBox="1">
            <a:spLocks noGrp="1"/>
          </p:cNvSpPr>
          <p:nvPr>
            <p:ph type="body" idx="1"/>
          </p:nvPr>
        </p:nvSpPr>
        <p:spPr>
          <a:xfrm>
            <a:off x="311699" y="1246909"/>
            <a:ext cx="6213791" cy="3757916"/>
          </a:xfrm>
          <a:prstGeom prst="rect">
            <a:avLst/>
          </a:prstGeom>
          <a:noFill/>
          <a:ln>
            <a:noFill/>
          </a:ln>
        </p:spPr>
        <p:txBody>
          <a:bodyPr spcFirstLastPara="1" wrap="square" lIns="91425" tIns="91425" rIns="91425" bIns="91425" anchor="t" anchorCtr="0">
            <a:normAutofit fontScale="92500" lnSpcReduction="10000"/>
          </a:bodyPr>
          <a:lstStyle/>
          <a:p>
            <a:pPr marL="457200" lvl="0" indent="-347980" algn="l" rtl="0">
              <a:lnSpc>
                <a:spcPct val="170000"/>
              </a:lnSpc>
              <a:spcBef>
                <a:spcPts val="0"/>
              </a:spcBef>
              <a:spcAft>
                <a:spcPts val="0"/>
              </a:spcAft>
              <a:buClr>
                <a:schemeClr val="dk1"/>
              </a:buClr>
              <a:buSzPct val="76190"/>
              <a:buFont typeface="Calibri"/>
              <a:buChar char="-"/>
            </a:pPr>
            <a:r>
              <a:rPr lang="en">
                <a:latin typeface="Calibri"/>
                <a:ea typeface="Calibri"/>
                <a:cs typeface="Calibri"/>
                <a:sym typeface="Calibri"/>
              </a:rPr>
              <a:t>Is it enough that everyone can access online resources?</a:t>
            </a:r>
            <a:endParaRPr>
              <a:latin typeface="Calibri"/>
              <a:ea typeface="Calibri"/>
              <a:cs typeface="Calibri"/>
              <a:sym typeface="Calibri"/>
            </a:endParaRPr>
          </a:p>
          <a:p>
            <a:pPr marL="914400" lvl="1" indent="-324485" algn="l" rtl="0">
              <a:lnSpc>
                <a:spcPct val="170000"/>
              </a:lnSpc>
              <a:spcBef>
                <a:spcPts val="0"/>
              </a:spcBef>
              <a:spcAft>
                <a:spcPts val="0"/>
              </a:spcAft>
              <a:buClr>
                <a:schemeClr val="dk1"/>
              </a:buClr>
              <a:buSzPct val="66666"/>
              <a:buFont typeface="Calibri"/>
              <a:buChar char="-"/>
            </a:pPr>
            <a:r>
              <a:rPr lang="en">
                <a:latin typeface="Calibri"/>
                <a:ea typeface="Calibri"/>
                <a:cs typeface="Calibri"/>
                <a:sym typeface="Calibri"/>
              </a:rPr>
              <a:t>Meaningfully access open digital resources with similar effort (language, bandwidth, device etc)?</a:t>
            </a:r>
            <a:endParaRPr>
              <a:latin typeface="Calibri"/>
              <a:ea typeface="Calibri"/>
              <a:cs typeface="Calibri"/>
              <a:sym typeface="Calibri"/>
            </a:endParaRPr>
          </a:p>
          <a:p>
            <a:pPr marL="914400" lvl="1" indent="-324485" algn="l" rtl="0">
              <a:lnSpc>
                <a:spcPct val="170000"/>
              </a:lnSpc>
              <a:spcBef>
                <a:spcPts val="0"/>
              </a:spcBef>
              <a:spcAft>
                <a:spcPts val="0"/>
              </a:spcAft>
              <a:buClr>
                <a:schemeClr val="dk1"/>
              </a:buClr>
              <a:buSzPct val="66666"/>
              <a:buFont typeface="Calibri"/>
              <a:buChar char="-"/>
            </a:pPr>
            <a:r>
              <a:rPr lang="en">
                <a:latin typeface="Calibri"/>
                <a:ea typeface="Calibri"/>
                <a:cs typeface="Calibri"/>
                <a:sym typeface="Calibri"/>
              </a:rPr>
              <a:t>Be able to use the same resources for desired purposes?</a:t>
            </a:r>
            <a:endParaRPr>
              <a:latin typeface="Calibri"/>
              <a:ea typeface="Calibri"/>
              <a:cs typeface="Calibri"/>
              <a:sym typeface="Calibri"/>
            </a:endParaRPr>
          </a:p>
          <a:p>
            <a:pPr marL="914400" lvl="1" indent="-324485" algn="l" rtl="0">
              <a:lnSpc>
                <a:spcPct val="170000"/>
              </a:lnSpc>
              <a:spcBef>
                <a:spcPts val="0"/>
              </a:spcBef>
              <a:spcAft>
                <a:spcPts val="0"/>
              </a:spcAft>
              <a:buClr>
                <a:schemeClr val="dk1"/>
              </a:buClr>
              <a:buSzPct val="66666"/>
              <a:buFont typeface="Calibri"/>
              <a:buChar char="-"/>
            </a:pPr>
            <a:r>
              <a:rPr lang="en">
                <a:latin typeface="Calibri"/>
                <a:ea typeface="Calibri"/>
                <a:cs typeface="Calibri"/>
                <a:sym typeface="Calibri"/>
              </a:rPr>
              <a:t>Have support for engaging with OS resources?</a:t>
            </a:r>
            <a:endParaRPr>
              <a:latin typeface="Calibri"/>
              <a:ea typeface="Calibri"/>
              <a:cs typeface="Calibri"/>
              <a:sym typeface="Calibri"/>
            </a:endParaRPr>
          </a:p>
          <a:p>
            <a:pPr marL="914400" lvl="1" indent="-324485" algn="l" rtl="0">
              <a:lnSpc>
                <a:spcPct val="170000"/>
              </a:lnSpc>
              <a:spcBef>
                <a:spcPts val="0"/>
              </a:spcBef>
              <a:spcAft>
                <a:spcPts val="0"/>
              </a:spcAft>
              <a:buClr>
                <a:schemeClr val="dk1"/>
              </a:buClr>
              <a:buSzPct val="66666"/>
              <a:buFont typeface="Calibri"/>
              <a:buChar char="-"/>
            </a:pPr>
            <a:r>
              <a:rPr lang="en">
                <a:latin typeface="Calibri"/>
                <a:ea typeface="Calibri"/>
                <a:cs typeface="Calibri"/>
                <a:sym typeface="Calibri"/>
              </a:rPr>
              <a:t>Have knowledge structured in ways that reflect culture?</a:t>
            </a:r>
            <a:endParaRPr>
              <a:latin typeface="Calibri"/>
              <a:ea typeface="Calibri"/>
              <a:cs typeface="Calibri"/>
              <a:sym typeface="Calibri"/>
            </a:endParaRPr>
          </a:p>
          <a:p>
            <a:pPr marL="914400" lvl="1" indent="-324485" algn="l" rtl="0">
              <a:lnSpc>
                <a:spcPct val="170000"/>
              </a:lnSpc>
              <a:spcBef>
                <a:spcPts val="0"/>
              </a:spcBef>
              <a:spcAft>
                <a:spcPts val="0"/>
              </a:spcAft>
              <a:buClr>
                <a:schemeClr val="dk1"/>
              </a:buClr>
              <a:buSzPct val="66666"/>
              <a:buFont typeface="Calibri"/>
              <a:buChar char="-"/>
            </a:pPr>
            <a:r>
              <a:rPr lang="en">
                <a:latin typeface="Calibri"/>
                <a:ea typeface="Calibri"/>
                <a:cs typeface="Calibri"/>
                <a:sym typeface="Calibri"/>
              </a:rPr>
              <a:t>Have data stored in-country and retaining control over indigenous knowledge?</a:t>
            </a:r>
            <a:endParaRPr>
              <a:latin typeface="Calibri"/>
              <a:ea typeface="Calibri"/>
              <a:cs typeface="Calibri"/>
              <a:sym typeface="Calibri"/>
            </a:endParaRPr>
          </a:p>
          <a:p>
            <a:pPr marL="914400" lvl="1" indent="-318611" algn="l" rtl="0">
              <a:lnSpc>
                <a:spcPct val="170000"/>
              </a:lnSpc>
              <a:spcBef>
                <a:spcPts val="0"/>
              </a:spcBef>
              <a:spcAft>
                <a:spcPts val="0"/>
              </a:spcAft>
              <a:buSzPct val="61111"/>
              <a:buFont typeface="Calibri"/>
              <a:buChar char="-"/>
            </a:pPr>
            <a:r>
              <a:rPr lang="en">
                <a:latin typeface="Calibri"/>
                <a:ea typeface="Calibri"/>
                <a:cs typeface="Calibri"/>
                <a:sym typeface="Calibri"/>
              </a:rPr>
              <a:t>Contribute knowledge and resources - not just consume?</a:t>
            </a:r>
            <a:endParaRPr>
              <a:latin typeface="Calibri"/>
              <a:ea typeface="Calibri"/>
              <a:cs typeface="Calibri"/>
              <a:sym typeface="Calibri"/>
            </a:endParaRPr>
          </a:p>
        </p:txBody>
      </p:sp>
      <p:pic>
        <p:nvPicPr>
          <p:cNvPr id="290" name="Google Shape;290;p41">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6711759" y="2909555"/>
            <a:ext cx="2080017" cy="2095277"/>
          </a:xfrm>
          <a:prstGeom prst="rect">
            <a:avLst/>
          </a:prstGeom>
          <a:noFill/>
          <a:ln>
            <a:noFill/>
          </a:ln>
        </p:spPr>
      </p:pic>
      <p:sp>
        <p:nvSpPr>
          <p:cNvPr id="291" name="Google Shape;291;p41"/>
          <p:cNvSpPr txBox="1"/>
          <p:nvPr/>
        </p:nvSpPr>
        <p:spPr>
          <a:xfrm>
            <a:off x="6524163" y="1325550"/>
            <a:ext cx="2455200" cy="149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sz="1700">
                <a:solidFill>
                  <a:srgbClr val="FF0000"/>
                </a:solidFill>
              </a:rPr>
              <a:t>What does equitable openness of scientific knowledge and scientific infrastructures really mean?</a:t>
            </a:r>
            <a:endParaRPr sz="170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pic>
        <p:nvPicPr>
          <p:cNvPr id="296" name="Google Shape;296;p42" descr="Figure 1.2 from the UNESCO Open Science Outlook 1 listing different Open Science actors"/>
          <p:cNvPicPr preferRelativeResize="0"/>
          <p:nvPr/>
        </p:nvPicPr>
        <p:blipFill rotWithShape="1">
          <a:blip r:embed="rId3">
            <a:alphaModFix/>
          </a:blip>
          <a:srcRect l="18485" r="12997"/>
          <a:stretch/>
        </p:blipFill>
        <p:spPr>
          <a:xfrm>
            <a:off x="5498225" y="712450"/>
            <a:ext cx="3565899" cy="3718599"/>
          </a:xfrm>
          <a:prstGeom prst="rect">
            <a:avLst/>
          </a:prstGeom>
          <a:noFill/>
          <a:ln>
            <a:noFill/>
          </a:ln>
        </p:spPr>
      </p:pic>
      <p:sp>
        <p:nvSpPr>
          <p:cNvPr id="297" name="Google Shape;297;p42"/>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69696"/>
              <a:buFont typeface="Play"/>
              <a:buNone/>
            </a:pPr>
            <a:r>
              <a:rPr lang="en">
                <a:latin typeface="Calibri"/>
                <a:ea typeface="Calibri"/>
                <a:cs typeface="Calibri"/>
                <a:sym typeface="Calibri"/>
              </a:rPr>
              <a:t>Equity for Whom?</a:t>
            </a:r>
            <a:endParaRPr>
              <a:latin typeface="Calibri"/>
              <a:ea typeface="Calibri"/>
              <a:cs typeface="Calibri"/>
              <a:sym typeface="Calibri"/>
            </a:endParaRPr>
          </a:p>
        </p:txBody>
      </p:sp>
      <p:sp>
        <p:nvSpPr>
          <p:cNvPr id="298" name="Google Shape;298;p42"/>
          <p:cNvSpPr txBox="1"/>
          <p:nvPr/>
        </p:nvSpPr>
        <p:spPr>
          <a:xfrm>
            <a:off x="426600" y="1180075"/>
            <a:ext cx="4651500" cy="3504000"/>
          </a:xfrm>
          <a:prstGeom prst="rect">
            <a:avLst/>
          </a:prstGeom>
          <a:noFill/>
          <a:ln>
            <a:noFill/>
          </a:ln>
        </p:spPr>
        <p:txBody>
          <a:bodyPr spcFirstLastPara="1" wrap="square" lIns="91425" tIns="91425" rIns="91425" bIns="91425" anchor="t" anchorCtr="0">
            <a:spAutoFit/>
          </a:bodyPr>
          <a:lstStyle/>
          <a:p>
            <a:pPr marL="457200" marR="0" lvl="0" indent="-349250" algn="l" rtl="0">
              <a:lnSpc>
                <a:spcPct val="115000"/>
              </a:lnSpc>
              <a:spcBef>
                <a:spcPts val="0"/>
              </a:spcBef>
              <a:spcAft>
                <a:spcPts val="0"/>
              </a:spcAft>
              <a:buClr>
                <a:schemeClr val="accent3"/>
              </a:buClr>
              <a:buSzPts val="1500"/>
              <a:buFont typeface="Calibri"/>
              <a:buChar char="-"/>
            </a:pPr>
            <a:r>
              <a:rPr lang="en" sz="1900">
                <a:solidFill>
                  <a:schemeClr val="dk1"/>
                </a:solidFill>
                <a:latin typeface="Calibri"/>
                <a:ea typeface="Calibri"/>
                <a:cs typeface="Calibri"/>
                <a:sym typeface="Calibri"/>
              </a:rPr>
              <a:t>Infinite number of societal actors </a:t>
            </a:r>
            <a:endParaRPr sz="1900">
              <a:solidFill>
                <a:schemeClr val="dk1"/>
              </a:solidFill>
              <a:latin typeface="Calibri"/>
              <a:ea typeface="Calibri"/>
              <a:cs typeface="Calibri"/>
              <a:sym typeface="Calibri"/>
            </a:endParaRPr>
          </a:p>
          <a:p>
            <a:pPr marL="457200" marR="0" lvl="0" indent="-349250" algn="l" rtl="0">
              <a:lnSpc>
                <a:spcPct val="115000"/>
              </a:lnSpc>
              <a:spcBef>
                <a:spcPts val="0"/>
              </a:spcBef>
              <a:spcAft>
                <a:spcPts val="0"/>
              </a:spcAft>
              <a:buClr>
                <a:schemeClr val="accent3"/>
              </a:buClr>
              <a:buSzPts val="1500"/>
              <a:buFont typeface="Calibri"/>
              <a:buChar char="-"/>
            </a:pPr>
            <a:r>
              <a:rPr lang="en" sz="1900">
                <a:solidFill>
                  <a:schemeClr val="dk1"/>
                </a:solidFill>
                <a:latin typeface="Calibri"/>
                <a:ea typeface="Calibri"/>
                <a:cs typeface="Calibri"/>
                <a:sym typeface="Calibri"/>
              </a:rPr>
              <a:t>Different challenges, needs and approaches to engaging with digital resources</a:t>
            </a:r>
            <a:endParaRPr sz="1900">
              <a:solidFill>
                <a:schemeClr val="dk1"/>
              </a:solidFill>
              <a:latin typeface="Calibri"/>
              <a:ea typeface="Calibri"/>
              <a:cs typeface="Calibri"/>
              <a:sym typeface="Calibri"/>
            </a:endParaRPr>
          </a:p>
          <a:p>
            <a:pPr marL="457200" marR="0" lvl="0" indent="-374650" algn="l" rtl="0">
              <a:lnSpc>
                <a:spcPct val="115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Solutions for one community may marginalise another</a:t>
            </a:r>
            <a:endParaRPr sz="1900">
              <a:solidFill>
                <a:schemeClr val="dk1"/>
              </a:solidFill>
              <a:latin typeface="Calibri"/>
              <a:ea typeface="Calibri"/>
              <a:cs typeface="Calibri"/>
              <a:sym typeface="Calibri"/>
            </a:endParaRPr>
          </a:p>
          <a:p>
            <a:pPr marL="457200" marR="0" lvl="0" indent="-374650" algn="l" rtl="0">
              <a:lnSpc>
                <a:spcPct val="115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Finite resources </a:t>
            </a:r>
            <a:endParaRPr sz="1900">
              <a:solidFill>
                <a:schemeClr val="dk1"/>
              </a:solidFill>
              <a:latin typeface="Calibri"/>
              <a:ea typeface="Calibri"/>
              <a:cs typeface="Calibri"/>
              <a:sym typeface="Calibri"/>
            </a:endParaRPr>
          </a:p>
          <a:p>
            <a:pPr marL="457200" marR="0" lvl="0" indent="-374650" algn="l" rtl="0">
              <a:lnSpc>
                <a:spcPct val="115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Support systems vary considerably</a:t>
            </a:r>
            <a:endParaRPr sz="1900">
              <a:solidFill>
                <a:schemeClr val="dk1"/>
              </a:solidFill>
              <a:latin typeface="Calibri"/>
              <a:ea typeface="Calibri"/>
              <a:cs typeface="Calibri"/>
              <a:sym typeface="Calibri"/>
            </a:endParaRPr>
          </a:p>
          <a:p>
            <a:pPr marL="457200" marR="0" lvl="0" indent="-374650" algn="l" rtl="0">
              <a:lnSpc>
                <a:spcPct val="115000"/>
              </a:lnSpc>
              <a:spcBef>
                <a:spcPts val="0"/>
              </a:spcBef>
              <a:spcAft>
                <a:spcPts val="0"/>
              </a:spcAft>
              <a:buClr>
                <a:schemeClr val="dk1"/>
              </a:buClr>
              <a:buSzPts val="1900"/>
              <a:buFont typeface="Calibri"/>
              <a:buChar char="-"/>
            </a:pPr>
            <a:r>
              <a:rPr lang="en" sz="1900">
                <a:solidFill>
                  <a:schemeClr val="dk1"/>
                </a:solidFill>
                <a:latin typeface="Calibri"/>
                <a:ea typeface="Calibri"/>
                <a:cs typeface="Calibri"/>
                <a:sym typeface="Calibri"/>
              </a:rPr>
              <a:t>Interoperability of equity responses not guaranteed</a:t>
            </a:r>
            <a:endParaRPr sz="190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3"/>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69696"/>
              <a:buFont typeface="Play"/>
              <a:buNone/>
            </a:pPr>
            <a:r>
              <a:rPr lang="en">
                <a:latin typeface="Calibri"/>
                <a:ea typeface="Calibri"/>
                <a:cs typeface="Calibri"/>
                <a:sym typeface="Calibri"/>
              </a:rPr>
              <a:t>Equity Supported By What?</a:t>
            </a:r>
            <a:endParaRPr>
              <a:latin typeface="Calibri"/>
              <a:ea typeface="Calibri"/>
              <a:cs typeface="Calibri"/>
              <a:sym typeface="Calibri"/>
            </a:endParaRPr>
          </a:p>
        </p:txBody>
      </p:sp>
      <p:sp>
        <p:nvSpPr>
          <p:cNvPr id="304" name="Google Shape;304;p43"/>
          <p:cNvSpPr txBox="1">
            <a:spLocks noGrp="1"/>
          </p:cNvSpPr>
          <p:nvPr>
            <p:ph type="body" idx="1"/>
          </p:nvPr>
        </p:nvSpPr>
        <p:spPr>
          <a:xfrm>
            <a:off x="311700" y="1241525"/>
            <a:ext cx="5516700" cy="3759300"/>
          </a:xfrm>
          <a:prstGeom prst="rect">
            <a:avLst/>
          </a:prstGeom>
          <a:noFill/>
          <a:ln>
            <a:noFill/>
          </a:ln>
        </p:spPr>
        <p:txBody>
          <a:bodyPr spcFirstLastPara="1" wrap="square" lIns="91425" tIns="91425" rIns="91425" bIns="91425" anchor="t" anchorCtr="0">
            <a:normAutofit/>
          </a:bodyPr>
          <a:lstStyle/>
          <a:p>
            <a:pPr marL="457200" lvl="0" indent="-361950" algn="l" rtl="0">
              <a:lnSpc>
                <a:spcPct val="150000"/>
              </a:lnSpc>
              <a:spcBef>
                <a:spcPts val="0"/>
              </a:spcBef>
              <a:spcAft>
                <a:spcPts val="0"/>
              </a:spcAft>
              <a:buClr>
                <a:schemeClr val="dk1"/>
              </a:buClr>
              <a:buSzPts val="1700"/>
              <a:buFont typeface="Calibri"/>
              <a:buChar char="-"/>
            </a:pPr>
            <a:r>
              <a:rPr lang="en" sz="1700">
                <a:latin typeface="Calibri"/>
                <a:ea typeface="Calibri"/>
                <a:cs typeface="Calibri"/>
                <a:sym typeface="Calibri"/>
              </a:rPr>
              <a:t>“Inherited” infrastructures designed for sharing digital resources not necessarily equity</a:t>
            </a:r>
            <a:endParaRPr sz="1700">
              <a:latin typeface="Calibri"/>
              <a:ea typeface="Calibri"/>
              <a:cs typeface="Calibri"/>
              <a:sym typeface="Calibri"/>
            </a:endParaRPr>
          </a:p>
          <a:p>
            <a:pPr marL="457200" lvl="0" indent="-361950" algn="l" rtl="0">
              <a:lnSpc>
                <a:spcPct val="150000"/>
              </a:lnSpc>
              <a:spcBef>
                <a:spcPts val="0"/>
              </a:spcBef>
              <a:spcAft>
                <a:spcPts val="0"/>
              </a:spcAft>
              <a:buSzPts val="1700"/>
              <a:buFont typeface="Calibri"/>
              <a:buChar char="-"/>
            </a:pPr>
            <a:r>
              <a:rPr lang="en" sz="1700">
                <a:latin typeface="Calibri"/>
                <a:ea typeface="Calibri"/>
                <a:cs typeface="Calibri"/>
                <a:sym typeface="Calibri"/>
              </a:rPr>
              <a:t>Infrastructures reflect specific values and practices</a:t>
            </a:r>
            <a:endParaRPr sz="1700">
              <a:latin typeface="Calibri"/>
              <a:ea typeface="Calibri"/>
              <a:cs typeface="Calibri"/>
              <a:sym typeface="Calibri"/>
            </a:endParaRPr>
          </a:p>
          <a:p>
            <a:pPr marL="457200" lvl="0" indent="-361950" algn="l" rtl="0">
              <a:lnSpc>
                <a:spcPct val="150000"/>
              </a:lnSpc>
              <a:spcBef>
                <a:spcPts val="0"/>
              </a:spcBef>
              <a:spcAft>
                <a:spcPts val="0"/>
              </a:spcAft>
              <a:buClr>
                <a:schemeClr val="dk1"/>
              </a:buClr>
              <a:buSzPts val="1700"/>
              <a:buFont typeface="Calibri"/>
              <a:buChar char="-"/>
            </a:pPr>
            <a:r>
              <a:rPr lang="en" sz="1700">
                <a:latin typeface="Calibri"/>
                <a:ea typeface="Calibri"/>
                <a:cs typeface="Calibri"/>
                <a:sym typeface="Calibri"/>
              </a:rPr>
              <a:t>Unequal global distribution of researchers/ infrastructures affects evolution of Open Science landscape </a:t>
            </a:r>
            <a:endParaRPr sz="1700">
              <a:latin typeface="Calibri"/>
              <a:ea typeface="Calibri"/>
              <a:cs typeface="Calibri"/>
              <a:sym typeface="Calibri"/>
            </a:endParaRPr>
          </a:p>
          <a:p>
            <a:pPr marL="457200" lvl="0" indent="-361950" algn="l" rtl="0">
              <a:lnSpc>
                <a:spcPct val="150000"/>
              </a:lnSpc>
              <a:spcBef>
                <a:spcPts val="0"/>
              </a:spcBef>
              <a:spcAft>
                <a:spcPts val="0"/>
              </a:spcAft>
              <a:buClr>
                <a:schemeClr val="dk1"/>
              </a:buClr>
              <a:buSzPts val="1700"/>
              <a:buFont typeface="Calibri"/>
              <a:buChar char="-"/>
            </a:pPr>
            <a:r>
              <a:rPr lang="en" sz="1700">
                <a:latin typeface="Calibri"/>
                <a:ea typeface="Calibri"/>
                <a:cs typeface="Calibri"/>
                <a:sym typeface="Calibri"/>
              </a:rPr>
              <a:t>Highly heterogeneous funding of research globally - commercial, governmental, community-led</a:t>
            </a:r>
            <a:endParaRPr sz="1700">
              <a:latin typeface="Calibri"/>
              <a:ea typeface="Calibri"/>
              <a:cs typeface="Calibri"/>
              <a:sym typeface="Calibri"/>
            </a:endParaRPr>
          </a:p>
          <a:p>
            <a:pPr marL="457200" lvl="0" indent="-361950" algn="l" rtl="0">
              <a:lnSpc>
                <a:spcPct val="150000"/>
              </a:lnSpc>
              <a:spcBef>
                <a:spcPts val="0"/>
              </a:spcBef>
              <a:spcAft>
                <a:spcPts val="0"/>
              </a:spcAft>
              <a:buSzPts val="1700"/>
              <a:buFont typeface="Calibri"/>
              <a:buChar char="-"/>
            </a:pPr>
            <a:r>
              <a:rPr lang="en" sz="1700">
                <a:latin typeface="Calibri"/>
                <a:ea typeface="Calibri"/>
                <a:cs typeface="Calibri"/>
                <a:sym typeface="Calibri"/>
              </a:rPr>
              <a:t>Lack of money to “retro-fit” equity</a:t>
            </a:r>
            <a:endParaRPr sz="1700">
              <a:latin typeface="Calibri"/>
              <a:ea typeface="Calibri"/>
              <a:cs typeface="Calibri"/>
              <a:sym typeface="Calibri"/>
            </a:endParaRPr>
          </a:p>
        </p:txBody>
      </p:sp>
      <p:pic>
        <p:nvPicPr>
          <p:cNvPr id="305" name="Google Shape;305;p43">
            <a:extLst>
              <a:ext uri="{C183D7F6-B498-43B3-948B-1728B52AA6E4}">
                <adec:decorative xmlns:adec="http://schemas.microsoft.com/office/drawing/2017/decorative" val="1"/>
              </a:ext>
            </a:extLst>
          </p:cNvPr>
          <p:cNvPicPr preferRelativeResize="0"/>
          <p:nvPr/>
        </p:nvPicPr>
        <p:blipFill rotWithShape="1">
          <a:blip r:embed="rId3">
            <a:alphaModFix/>
          </a:blip>
          <a:srcRect/>
          <a:stretch/>
        </p:blipFill>
        <p:spPr>
          <a:xfrm>
            <a:off x="5888951" y="2105450"/>
            <a:ext cx="3029175" cy="1314425"/>
          </a:xfrm>
          <a:prstGeom prst="rect">
            <a:avLst/>
          </a:prstGeom>
          <a:noFill/>
          <a:ln>
            <a:noFill/>
          </a:ln>
        </p:spPr>
      </p:pic>
      <p:sp>
        <p:nvSpPr>
          <p:cNvPr id="306" name="Google Shape;306;p43"/>
          <p:cNvSpPr txBox="1"/>
          <p:nvPr/>
        </p:nvSpPr>
        <p:spPr>
          <a:xfrm>
            <a:off x="6030025" y="3711826"/>
            <a:ext cx="2888100" cy="780300"/>
          </a:xfrm>
          <a:prstGeom prst="rect">
            <a:avLst/>
          </a:prstGeom>
          <a:noFill/>
          <a:ln>
            <a:noFill/>
          </a:ln>
        </p:spPr>
        <p:txBody>
          <a:bodyPr spcFirstLastPara="1" wrap="square" lIns="91425" tIns="91425" rIns="91425" bIns="91425" anchor="t" anchorCtr="0">
            <a:spAutoFit/>
          </a:bodyPr>
          <a:lstStyle/>
          <a:p>
            <a:pPr marL="0" marR="0" lvl="0" indent="0" algn="ctr" rtl="0">
              <a:lnSpc>
                <a:spcPct val="115000"/>
              </a:lnSpc>
              <a:spcBef>
                <a:spcPts val="0"/>
              </a:spcBef>
              <a:spcAft>
                <a:spcPts val="1200"/>
              </a:spcAft>
              <a:buNone/>
            </a:pPr>
            <a:r>
              <a:rPr lang="en" sz="1800">
                <a:solidFill>
                  <a:srgbClr val="FF0000"/>
                </a:solidFill>
                <a:latin typeface="Calibri"/>
                <a:ea typeface="Calibri"/>
                <a:cs typeface="Calibri"/>
                <a:sym typeface="Calibri"/>
              </a:rPr>
              <a:t>“Retro-fitting” equity to infrastructures is difficult</a:t>
            </a:r>
            <a:endParaRPr sz="1800">
              <a:solidFill>
                <a:srgbClr val="FF0000"/>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sp>
        <p:nvSpPr>
          <p:cNvPr id="311" name="Google Shape;311;p44"/>
          <p:cNvSpPr txBox="1">
            <a:spLocks noGrp="1"/>
          </p:cNvSpPr>
          <p:nvPr>
            <p:ph type="title"/>
          </p:nvPr>
        </p:nvSpPr>
        <p:spPr>
          <a:xfrm>
            <a:off x="311700" y="445025"/>
            <a:ext cx="88323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69696"/>
              <a:buFont typeface="Play"/>
              <a:buNone/>
            </a:pPr>
            <a:r>
              <a:rPr lang="en">
                <a:latin typeface="Calibri"/>
                <a:ea typeface="Calibri"/>
                <a:cs typeface="Calibri"/>
                <a:sym typeface="Calibri"/>
              </a:rPr>
              <a:t>Equity Supported By Whom?</a:t>
            </a:r>
            <a:endParaRPr>
              <a:latin typeface="Calibri"/>
              <a:ea typeface="Calibri"/>
              <a:cs typeface="Calibri"/>
              <a:sym typeface="Calibri"/>
            </a:endParaRPr>
          </a:p>
        </p:txBody>
      </p:sp>
      <p:sp>
        <p:nvSpPr>
          <p:cNvPr id="312" name="Google Shape;312;p44"/>
          <p:cNvSpPr txBox="1">
            <a:spLocks noGrp="1"/>
          </p:cNvSpPr>
          <p:nvPr>
            <p:ph type="body" idx="1"/>
          </p:nvPr>
        </p:nvSpPr>
        <p:spPr>
          <a:xfrm>
            <a:off x="311700" y="1152475"/>
            <a:ext cx="8274300" cy="3797400"/>
          </a:xfrm>
          <a:prstGeom prst="rect">
            <a:avLst/>
          </a:prstGeom>
          <a:noFill/>
          <a:ln>
            <a:noFill/>
          </a:ln>
        </p:spPr>
        <p:txBody>
          <a:bodyPr spcFirstLastPara="1" wrap="square" lIns="91425" tIns="91425" rIns="91425" bIns="91425" anchor="t" anchorCtr="0">
            <a:normAutofit/>
          </a:bodyPr>
          <a:lstStyle/>
          <a:p>
            <a:pPr marL="457200" lvl="0" indent="-342900" algn="l" rtl="0">
              <a:lnSpc>
                <a:spcPct val="150000"/>
              </a:lnSpc>
              <a:spcBef>
                <a:spcPts val="0"/>
              </a:spcBef>
              <a:spcAft>
                <a:spcPts val="0"/>
              </a:spcAft>
              <a:buClr>
                <a:schemeClr val="dk1"/>
              </a:buClr>
              <a:buSzPts val="1400"/>
              <a:buFont typeface="Calibri"/>
              <a:buChar char="-"/>
            </a:pPr>
            <a:r>
              <a:rPr lang="en" sz="1800">
                <a:latin typeface="Calibri"/>
                <a:ea typeface="Calibri"/>
                <a:cs typeface="Calibri"/>
                <a:sym typeface="Calibri"/>
              </a:rPr>
              <a:t>UNESCO Recommendation not prescriptive on how equity is enacted</a:t>
            </a:r>
            <a:endParaRPr sz="1800">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400"/>
              <a:buFont typeface="Calibri"/>
              <a:buChar char="-"/>
            </a:pPr>
            <a:r>
              <a:rPr lang="en" sz="1800">
                <a:latin typeface="Calibri"/>
                <a:ea typeface="Calibri"/>
                <a:cs typeface="Calibri"/>
                <a:sym typeface="Calibri"/>
              </a:rPr>
              <a:t>Addressing equity has a strong cultural component </a:t>
            </a:r>
            <a:endParaRPr sz="1800">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400"/>
              <a:buFont typeface="Calibri"/>
              <a:buChar char="-"/>
            </a:pPr>
            <a:r>
              <a:rPr lang="en" sz="1800">
                <a:latin typeface="Calibri"/>
                <a:ea typeface="Calibri"/>
                <a:cs typeface="Calibri"/>
                <a:sym typeface="Calibri"/>
              </a:rPr>
              <a:t>Different countries have different national priorities for equity and inclusion - reflects historical past and current vulnerable communities</a:t>
            </a:r>
            <a:endParaRPr sz="1800">
              <a:latin typeface="Calibri"/>
              <a:ea typeface="Calibri"/>
              <a:cs typeface="Calibri"/>
              <a:sym typeface="Calibri"/>
            </a:endParaRPr>
          </a:p>
          <a:p>
            <a:pPr marL="457200" lvl="0" indent="-368300" algn="l" rtl="0">
              <a:lnSpc>
                <a:spcPct val="150000"/>
              </a:lnSpc>
              <a:spcBef>
                <a:spcPts val="0"/>
              </a:spcBef>
              <a:spcAft>
                <a:spcPts val="0"/>
              </a:spcAft>
              <a:buSzPts val="1800"/>
              <a:buFont typeface="Calibri"/>
              <a:buChar char="-"/>
            </a:pPr>
            <a:r>
              <a:rPr lang="en" sz="1800">
                <a:latin typeface="Calibri"/>
                <a:ea typeface="Calibri"/>
                <a:cs typeface="Calibri"/>
                <a:sym typeface="Calibri"/>
              </a:rPr>
              <a:t>Varying levels of support for equity agendas in and beyond research</a:t>
            </a:r>
            <a:endParaRPr sz="1800">
              <a:latin typeface="Calibri"/>
              <a:ea typeface="Calibri"/>
              <a:cs typeface="Calibri"/>
              <a:sym typeface="Calibri"/>
            </a:endParaRPr>
          </a:p>
          <a:p>
            <a:pPr marL="457200" lvl="0" indent="-342900" algn="l" rtl="0">
              <a:lnSpc>
                <a:spcPct val="150000"/>
              </a:lnSpc>
              <a:spcBef>
                <a:spcPts val="0"/>
              </a:spcBef>
              <a:spcAft>
                <a:spcPts val="0"/>
              </a:spcAft>
              <a:buClr>
                <a:schemeClr val="dk1"/>
              </a:buClr>
              <a:buSzPts val="1400"/>
              <a:buFont typeface="Calibri"/>
              <a:buChar char="-"/>
            </a:pPr>
            <a:r>
              <a:rPr lang="en" sz="1800">
                <a:latin typeface="Calibri"/>
                <a:ea typeface="Calibri"/>
                <a:cs typeface="Calibri"/>
                <a:sym typeface="Calibri"/>
              </a:rPr>
              <a:t>Current reliance on individual researchers making strategic equity/inclusion decisions which relies on personal positions and priorities</a:t>
            </a:r>
            <a:endParaRPr sz="1800">
              <a:latin typeface="Calibri"/>
              <a:ea typeface="Calibri"/>
              <a:cs typeface="Calibri"/>
              <a:sym typeface="Calibri"/>
            </a:endParaRPr>
          </a:p>
          <a:p>
            <a:pPr marL="457200" lvl="0" indent="0" algn="l" rtl="0">
              <a:lnSpc>
                <a:spcPct val="150000"/>
              </a:lnSpc>
              <a:spcBef>
                <a:spcPts val="1200"/>
              </a:spcBef>
              <a:spcAft>
                <a:spcPts val="1200"/>
              </a:spcAft>
              <a:buClr>
                <a:schemeClr val="dk1"/>
              </a:buClr>
              <a:buSzPts val="1400"/>
              <a:buNone/>
            </a:pPr>
            <a:endParaRPr sz="1800">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16"/>
        <p:cNvGrpSpPr/>
        <p:nvPr/>
      </p:nvGrpSpPr>
      <p:grpSpPr>
        <a:xfrm>
          <a:off x="0" y="0"/>
          <a:ext cx="0" cy="0"/>
          <a:chOff x="0" y="0"/>
          <a:chExt cx="0" cy="0"/>
        </a:xfrm>
      </p:grpSpPr>
      <p:sp>
        <p:nvSpPr>
          <p:cNvPr id="317" name="Google Shape;317;p45"/>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fontScale="90000"/>
          </a:bodyPr>
          <a:lstStyle/>
          <a:p>
            <a:pPr marL="0" lvl="0" indent="0" algn="l" rtl="0">
              <a:lnSpc>
                <a:spcPct val="90000"/>
              </a:lnSpc>
              <a:spcBef>
                <a:spcPts val="0"/>
              </a:spcBef>
              <a:spcAft>
                <a:spcPts val="0"/>
              </a:spcAft>
              <a:buClr>
                <a:schemeClr val="dk1"/>
              </a:buClr>
              <a:buSzPct val="69696"/>
              <a:buFont typeface="Play"/>
              <a:buNone/>
            </a:pPr>
            <a:r>
              <a:rPr lang="en">
                <a:latin typeface="Calibri"/>
                <a:ea typeface="Calibri"/>
                <a:cs typeface="Calibri"/>
                <a:sym typeface="Calibri"/>
              </a:rPr>
              <a:t>Locally Appropriate vs Globally Applicable</a:t>
            </a:r>
            <a:endParaRPr>
              <a:latin typeface="Calibri"/>
              <a:ea typeface="Calibri"/>
              <a:cs typeface="Calibri"/>
              <a:sym typeface="Calibri"/>
            </a:endParaRPr>
          </a:p>
        </p:txBody>
      </p:sp>
      <p:sp>
        <p:nvSpPr>
          <p:cNvPr id="318" name="Google Shape;318;p45"/>
          <p:cNvSpPr txBox="1">
            <a:spLocks noGrp="1"/>
          </p:cNvSpPr>
          <p:nvPr>
            <p:ph type="body" idx="1"/>
          </p:nvPr>
        </p:nvSpPr>
        <p:spPr>
          <a:xfrm>
            <a:off x="311700" y="1152475"/>
            <a:ext cx="8520600" cy="3673800"/>
          </a:xfrm>
          <a:prstGeom prst="rect">
            <a:avLst/>
          </a:prstGeom>
          <a:noFill/>
          <a:ln>
            <a:noFill/>
          </a:ln>
        </p:spPr>
        <p:txBody>
          <a:bodyPr spcFirstLastPara="1" wrap="square" lIns="68575" tIns="68575" rIns="68575" bIns="68575" anchor="t" anchorCtr="0">
            <a:normAutofit fontScale="92500" lnSpcReduction="20000"/>
          </a:bodyPr>
          <a:lstStyle/>
          <a:p>
            <a:pPr marL="457200" lvl="0" indent="-336232" algn="l" rtl="0">
              <a:lnSpc>
                <a:spcPct val="150000"/>
              </a:lnSpc>
              <a:spcBef>
                <a:spcPts val="0"/>
              </a:spcBef>
              <a:spcAft>
                <a:spcPts val="0"/>
              </a:spcAft>
              <a:buClr>
                <a:schemeClr val="dk1"/>
              </a:buClr>
              <a:buSzPct val="77777"/>
              <a:buFont typeface="Calibri"/>
              <a:buChar char="-"/>
            </a:pPr>
            <a:r>
              <a:rPr lang="en" sz="1800">
                <a:latin typeface="Calibri"/>
                <a:ea typeface="Calibri"/>
                <a:cs typeface="Calibri"/>
                <a:sym typeface="Calibri"/>
              </a:rPr>
              <a:t>There will never be a “one size fits all” approach to equity</a:t>
            </a:r>
            <a:endParaRPr>
              <a:latin typeface="Calibri"/>
              <a:ea typeface="Calibri"/>
              <a:cs typeface="Calibri"/>
              <a:sym typeface="Calibri"/>
            </a:endParaRPr>
          </a:p>
          <a:p>
            <a:pPr marL="457200" lvl="0" indent="-336232" algn="l" rtl="0">
              <a:lnSpc>
                <a:spcPct val="150000"/>
              </a:lnSpc>
              <a:spcBef>
                <a:spcPts val="0"/>
              </a:spcBef>
              <a:spcAft>
                <a:spcPts val="0"/>
              </a:spcAft>
              <a:buClr>
                <a:schemeClr val="dk1"/>
              </a:buClr>
              <a:buSzPct val="77777"/>
              <a:buFont typeface="Calibri"/>
              <a:buChar char="-"/>
            </a:pPr>
            <a:r>
              <a:rPr lang="en" sz="1800">
                <a:latin typeface="Calibri"/>
                <a:ea typeface="Calibri"/>
                <a:cs typeface="Calibri"/>
                <a:sym typeface="Calibri"/>
              </a:rPr>
              <a:t>Different individuals and communities have different challenges and are entitled to tailored solutions</a:t>
            </a:r>
            <a:endParaRPr sz="1800">
              <a:latin typeface="Calibri"/>
              <a:ea typeface="Calibri"/>
              <a:cs typeface="Calibri"/>
              <a:sym typeface="Calibri"/>
            </a:endParaRPr>
          </a:p>
          <a:p>
            <a:pPr marL="457200" lvl="0" indent="-359727" algn="l" rtl="0">
              <a:lnSpc>
                <a:spcPct val="150000"/>
              </a:lnSpc>
              <a:spcBef>
                <a:spcPts val="0"/>
              </a:spcBef>
              <a:spcAft>
                <a:spcPts val="0"/>
              </a:spcAft>
              <a:buSzPct val="100000"/>
              <a:buFont typeface="Calibri"/>
              <a:buChar char="-"/>
            </a:pPr>
            <a:r>
              <a:rPr lang="en" sz="1800">
                <a:latin typeface="Calibri"/>
                <a:ea typeface="Calibri"/>
                <a:cs typeface="Calibri"/>
                <a:sym typeface="Calibri"/>
              </a:rPr>
              <a:t>However, addressing one community might negatively impact another</a:t>
            </a:r>
            <a:endParaRPr sz="1800">
              <a:latin typeface="Calibri"/>
              <a:ea typeface="Calibri"/>
              <a:cs typeface="Calibri"/>
              <a:sym typeface="Calibri"/>
            </a:endParaRPr>
          </a:p>
          <a:p>
            <a:pPr marL="457200" lvl="0" indent="-336232" algn="l" rtl="0">
              <a:lnSpc>
                <a:spcPct val="150000"/>
              </a:lnSpc>
              <a:spcBef>
                <a:spcPts val="0"/>
              </a:spcBef>
              <a:spcAft>
                <a:spcPts val="0"/>
              </a:spcAft>
              <a:buClr>
                <a:schemeClr val="dk1"/>
              </a:buClr>
              <a:buSzPct val="77777"/>
              <a:buFont typeface="Calibri"/>
              <a:buChar char="-"/>
            </a:pPr>
            <a:r>
              <a:rPr lang="en" sz="1800">
                <a:latin typeface="Calibri"/>
                <a:ea typeface="Calibri"/>
                <a:cs typeface="Calibri"/>
                <a:sym typeface="Calibri"/>
              </a:rPr>
              <a:t>Intersectionality of vulnerabilities further complicates approaches</a:t>
            </a:r>
            <a:endParaRPr sz="1800">
              <a:latin typeface="Calibri"/>
              <a:ea typeface="Calibri"/>
              <a:cs typeface="Calibri"/>
              <a:sym typeface="Calibri"/>
            </a:endParaRPr>
          </a:p>
          <a:p>
            <a:pPr marL="0" lvl="0" indent="0" algn="l" rtl="0">
              <a:lnSpc>
                <a:spcPct val="150000"/>
              </a:lnSpc>
              <a:spcBef>
                <a:spcPts val="0"/>
              </a:spcBef>
              <a:spcAft>
                <a:spcPts val="0"/>
              </a:spcAft>
              <a:buNone/>
            </a:pPr>
            <a:endParaRPr sz="1800">
              <a:latin typeface="Calibri"/>
              <a:ea typeface="Calibri"/>
              <a:cs typeface="Calibri"/>
              <a:sym typeface="Calibri"/>
            </a:endParaRPr>
          </a:p>
          <a:p>
            <a:pPr marL="457200" lvl="0" indent="-336232" algn="l" rtl="0">
              <a:lnSpc>
                <a:spcPct val="150000"/>
              </a:lnSpc>
              <a:spcBef>
                <a:spcPts val="0"/>
              </a:spcBef>
              <a:spcAft>
                <a:spcPts val="0"/>
              </a:spcAft>
              <a:buSzPct val="77777"/>
              <a:buFont typeface="Calibri"/>
              <a:buChar char="-"/>
            </a:pPr>
            <a:r>
              <a:rPr lang="en" sz="1800">
                <a:latin typeface="Calibri"/>
                <a:ea typeface="Calibri"/>
                <a:cs typeface="Calibri"/>
                <a:sym typeface="Calibri"/>
              </a:rPr>
              <a:t>Different research systems/communities have different historical legacies that influence engagement with Open Science</a:t>
            </a:r>
            <a:endParaRPr sz="1800">
              <a:latin typeface="Calibri"/>
              <a:ea typeface="Calibri"/>
              <a:cs typeface="Calibri"/>
              <a:sym typeface="Calibri"/>
            </a:endParaRPr>
          </a:p>
          <a:p>
            <a:pPr marL="457200" lvl="0" indent="-336232" algn="l" rtl="0">
              <a:lnSpc>
                <a:spcPct val="150000"/>
              </a:lnSpc>
              <a:spcBef>
                <a:spcPts val="0"/>
              </a:spcBef>
              <a:spcAft>
                <a:spcPts val="0"/>
              </a:spcAft>
              <a:buClr>
                <a:schemeClr val="dk1"/>
              </a:buClr>
              <a:buSzPct val="77777"/>
              <a:buFont typeface="Calibri"/>
              <a:buChar char="-"/>
            </a:pPr>
            <a:r>
              <a:rPr lang="en" sz="1800">
                <a:latin typeface="Calibri"/>
                <a:ea typeface="Calibri"/>
                <a:cs typeface="Calibri"/>
                <a:sym typeface="Calibri"/>
              </a:rPr>
              <a:t>Activities may not always link up/be translatable - how to share best practice and foster multifaceted equity?</a:t>
            </a:r>
            <a:endParaRPr>
              <a:latin typeface="Calibri"/>
              <a:ea typeface="Calibri"/>
              <a:cs typeface="Calibri"/>
              <a:sym typeface="Calibri"/>
            </a:endParaRPr>
          </a:p>
          <a:p>
            <a:pPr marL="457200" lvl="0" indent="-254000" algn="l" rtl="0">
              <a:lnSpc>
                <a:spcPct val="90000"/>
              </a:lnSpc>
              <a:spcBef>
                <a:spcPts val="0"/>
              </a:spcBef>
              <a:spcAft>
                <a:spcPts val="0"/>
              </a:spcAft>
              <a:buClr>
                <a:schemeClr val="dk1"/>
              </a:buClr>
              <a:buSzPct val="66666"/>
              <a:buFont typeface="Arial"/>
              <a:buNone/>
            </a:pPr>
            <a:endParaRPr>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6"/>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fontScale="90000"/>
          </a:bodyPr>
          <a:lstStyle/>
          <a:p>
            <a:pPr marL="0" lvl="0" indent="0" algn="l" rtl="0">
              <a:lnSpc>
                <a:spcPct val="90000"/>
              </a:lnSpc>
              <a:spcBef>
                <a:spcPts val="0"/>
              </a:spcBef>
              <a:spcAft>
                <a:spcPts val="0"/>
              </a:spcAft>
              <a:buClr>
                <a:schemeClr val="dk1"/>
              </a:buClr>
              <a:buSzPct val="69696"/>
              <a:buFont typeface="Play"/>
              <a:buNone/>
            </a:pPr>
            <a:r>
              <a:rPr lang="en">
                <a:latin typeface="Calibri"/>
                <a:ea typeface="Calibri"/>
                <a:cs typeface="Calibri"/>
                <a:sym typeface="Calibri"/>
              </a:rPr>
              <a:t>Challenges to Equity</a:t>
            </a:r>
            <a:endParaRPr>
              <a:latin typeface="Calibri"/>
              <a:ea typeface="Calibri"/>
              <a:cs typeface="Calibri"/>
              <a:sym typeface="Calibri"/>
            </a:endParaRPr>
          </a:p>
        </p:txBody>
      </p:sp>
      <p:sp>
        <p:nvSpPr>
          <p:cNvPr id="324" name="Google Shape;324;p46"/>
          <p:cNvSpPr txBox="1">
            <a:spLocks noGrp="1"/>
          </p:cNvSpPr>
          <p:nvPr>
            <p:ph type="body" idx="1"/>
          </p:nvPr>
        </p:nvSpPr>
        <p:spPr>
          <a:xfrm>
            <a:off x="311700" y="1152474"/>
            <a:ext cx="8520600" cy="3793598"/>
          </a:xfrm>
          <a:prstGeom prst="rect">
            <a:avLst/>
          </a:prstGeom>
          <a:noFill/>
          <a:ln>
            <a:noFill/>
          </a:ln>
        </p:spPr>
        <p:txBody>
          <a:bodyPr spcFirstLastPara="1" wrap="square" lIns="91425" tIns="91425" rIns="91425" bIns="91425" anchor="t" anchorCtr="0">
            <a:normAutofit fontScale="77500" lnSpcReduction="20000"/>
          </a:bodyPr>
          <a:lstStyle/>
          <a:p>
            <a:pPr marL="457200" lvl="0" indent="-337661" algn="l" rtl="0">
              <a:lnSpc>
                <a:spcPct val="150000"/>
              </a:lnSpc>
              <a:spcBef>
                <a:spcPts val="0"/>
              </a:spcBef>
              <a:spcAft>
                <a:spcPts val="0"/>
              </a:spcAft>
              <a:buClr>
                <a:schemeClr val="dk1"/>
              </a:buClr>
              <a:buSzPct val="80952"/>
              <a:buFont typeface="Calibri"/>
              <a:buAutoNum type="arabicPeriod"/>
            </a:pPr>
            <a:r>
              <a:rPr lang="en">
                <a:latin typeface="Calibri"/>
                <a:ea typeface="Calibri"/>
                <a:cs typeface="Calibri"/>
                <a:sym typeface="Calibri"/>
              </a:rPr>
              <a:t>Resource producers</a:t>
            </a:r>
            <a:endParaRPr>
              <a:latin typeface="Calibri"/>
              <a:ea typeface="Calibri"/>
              <a:cs typeface="Calibri"/>
              <a:sym typeface="Calibri"/>
            </a:endParaRPr>
          </a:p>
          <a:p>
            <a:pPr marL="914400" lvl="1" indent="-322897" algn="l" rtl="0">
              <a:lnSpc>
                <a:spcPct val="150000"/>
              </a:lnSpc>
              <a:spcBef>
                <a:spcPts val="0"/>
              </a:spcBef>
              <a:spcAft>
                <a:spcPts val="0"/>
              </a:spcAft>
              <a:buClr>
                <a:schemeClr val="dk1"/>
              </a:buClr>
              <a:buSzPct val="77777"/>
              <a:buFont typeface="Calibri"/>
              <a:buAutoNum type="alphaLcPeriod"/>
            </a:pPr>
            <a:r>
              <a:rPr lang="en">
                <a:latin typeface="Calibri"/>
                <a:ea typeface="Calibri"/>
                <a:cs typeface="Calibri"/>
                <a:sym typeface="Calibri"/>
              </a:rPr>
              <a:t>Need reward and recognition for their contributions</a:t>
            </a:r>
            <a:endParaRPr>
              <a:latin typeface="Calibri"/>
              <a:ea typeface="Calibri"/>
              <a:cs typeface="Calibri"/>
              <a:sym typeface="Calibri"/>
            </a:endParaRPr>
          </a:p>
          <a:p>
            <a:pPr marL="914400" lvl="1" indent="-322897" algn="l" rtl="0">
              <a:lnSpc>
                <a:spcPct val="150000"/>
              </a:lnSpc>
              <a:spcBef>
                <a:spcPts val="0"/>
              </a:spcBef>
              <a:spcAft>
                <a:spcPts val="0"/>
              </a:spcAft>
              <a:buClr>
                <a:schemeClr val="dk1"/>
              </a:buClr>
              <a:buSzPct val="77777"/>
              <a:buFont typeface="Calibri"/>
              <a:buAutoNum type="alphaLcPeriod"/>
            </a:pPr>
            <a:r>
              <a:rPr lang="en">
                <a:latin typeface="Calibri"/>
                <a:ea typeface="Calibri"/>
                <a:cs typeface="Calibri"/>
                <a:sym typeface="Calibri"/>
              </a:rPr>
              <a:t>Require training and financial/technical support </a:t>
            </a:r>
            <a:endParaRPr>
              <a:latin typeface="Calibri"/>
              <a:ea typeface="Calibri"/>
              <a:cs typeface="Calibri"/>
              <a:sym typeface="Calibri"/>
            </a:endParaRPr>
          </a:p>
          <a:p>
            <a:pPr marL="914400" lvl="1" indent="-322897" algn="l" rtl="0">
              <a:lnSpc>
                <a:spcPct val="150000"/>
              </a:lnSpc>
              <a:spcBef>
                <a:spcPts val="0"/>
              </a:spcBef>
              <a:spcAft>
                <a:spcPts val="0"/>
              </a:spcAft>
              <a:buClr>
                <a:schemeClr val="dk1"/>
              </a:buClr>
              <a:buSzPct val="77777"/>
              <a:buFont typeface="Calibri"/>
              <a:buAutoNum type="alphaLcPeriod"/>
            </a:pPr>
            <a:r>
              <a:rPr lang="en">
                <a:latin typeface="Calibri"/>
                <a:ea typeface="Calibri"/>
                <a:cs typeface="Calibri"/>
                <a:sym typeface="Calibri"/>
              </a:rPr>
              <a:t>Individualised equity actions mean a lot of heterogeneity</a:t>
            </a:r>
            <a:endParaRPr>
              <a:latin typeface="Calibri"/>
              <a:ea typeface="Calibri"/>
              <a:cs typeface="Calibri"/>
              <a:sym typeface="Calibri"/>
            </a:endParaRPr>
          </a:p>
          <a:p>
            <a:pPr marL="457200" lvl="0" indent="-337661" algn="l" rtl="0">
              <a:lnSpc>
                <a:spcPct val="150000"/>
              </a:lnSpc>
              <a:spcBef>
                <a:spcPts val="0"/>
              </a:spcBef>
              <a:spcAft>
                <a:spcPts val="0"/>
              </a:spcAft>
              <a:buClr>
                <a:schemeClr val="dk1"/>
              </a:buClr>
              <a:buSzPct val="80952"/>
              <a:buFont typeface="Calibri"/>
              <a:buAutoNum type="arabicPeriod"/>
            </a:pPr>
            <a:r>
              <a:rPr lang="en">
                <a:latin typeface="Calibri"/>
                <a:ea typeface="Calibri"/>
                <a:cs typeface="Calibri"/>
                <a:sym typeface="Calibri"/>
              </a:rPr>
              <a:t>Resource users</a:t>
            </a:r>
            <a:endParaRPr>
              <a:latin typeface="Calibri"/>
              <a:ea typeface="Calibri"/>
              <a:cs typeface="Calibri"/>
              <a:sym typeface="Calibri"/>
            </a:endParaRPr>
          </a:p>
          <a:p>
            <a:pPr marL="914400" lvl="1" indent="-322897" algn="l" rtl="0">
              <a:lnSpc>
                <a:spcPct val="150000"/>
              </a:lnSpc>
              <a:spcBef>
                <a:spcPts val="0"/>
              </a:spcBef>
              <a:spcAft>
                <a:spcPts val="0"/>
              </a:spcAft>
              <a:buClr>
                <a:schemeClr val="dk1"/>
              </a:buClr>
              <a:buSzPct val="77777"/>
              <a:buFont typeface="Calibri"/>
              <a:buAutoNum type="alphaLcPeriod"/>
            </a:pPr>
            <a:r>
              <a:rPr lang="en">
                <a:latin typeface="Calibri"/>
                <a:ea typeface="Calibri"/>
                <a:cs typeface="Calibri"/>
                <a:sym typeface="Calibri"/>
              </a:rPr>
              <a:t>May have different contextual challenges and needs</a:t>
            </a:r>
            <a:endParaRPr>
              <a:latin typeface="Calibri"/>
              <a:ea typeface="Calibri"/>
              <a:cs typeface="Calibri"/>
              <a:sym typeface="Calibri"/>
            </a:endParaRPr>
          </a:p>
          <a:p>
            <a:pPr marL="914400" lvl="1" indent="-322897" algn="l" rtl="0">
              <a:lnSpc>
                <a:spcPct val="150000"/>
              </a:lnSpc>
              <a:spcBef>
                <a:spcPts val="0"/>
              </a:spcBef>
              <a:spcAft>
                <a:spcPts val="0"/>
              </a:spcAft>
              <a:buClr>
                <a:schemeClr val="dk1"/>
              </a:buClr>
              <a:buSzPct val="77777"/>
              <a:buFont typeface="Calibri"/>
              <a:buAutoNum type="alphaLcPeriod"/>
            </a:pPr>
            <a:r>
              <a:rPr lang="en">
                <a:latin typeface="Calibri"/>
                <a:ea typeface="Calibri"/>
                <a:cs typeface="Calibri"/>
                <a:sym typeface="Calibri"/>
              </a:rPr>
              <a:t>Different knowledge systems structure information differently</a:t>
            </a:r>
            <a:endParaRPr>
              <a:latin typeface="Calibri"/>
              <a:ea typeface="Calibri"/>
              <a:cs typeface="Calibri"/>
              <a:sym typeface="Calibri"/>
            </a:endParaRPr>
          </a:p>
          <a:p>
            <a:pPr marL="914400" lvl="1" indent="-322897" algn="l" rtl="0">
              <a:lnSpc>
                <a:spcPct val="150000"/>
              </a:lnSpc>
              <a:spcBef>
                <a:spcPts val="0"/>
              </a:spcBef>
              <a:spcAft>
                <a:spcPts val="0"/>
              </a:spcAft>
              <a:buClr>
                <a:schemeClr val="dk1"/>
              </a:buClr>
              <a:buSzPct val="77777"/>
              <a:buFont typeface="Calibri"/>
              <a:buAutoNum type="alphaLcPeriod"/>
            </a:pPr>
            <a:r>
              <a:rPr lang="en">
                <a:latin typeface="Calibri"/>
                <a:ea typeface="Calibri"/>
                <a:cs typeface="Calibri"/>
                <a:sym typeface="Calibri"/>
              </a:rPr>
              <a:t>Potential training and science literacy gaps</a:t>
            </a:r>
            <a:endParaRPr>
              <a:latin typeface="Calibri"/>
              <a:ea typeface="Calibri"/>
              <a:cs typeface="Calibri"/>
              <a:sym typeface="Calibri"/>
            </a:endParaRPr>
          </a:p>
          <a:p>
            <a:pPr marL="457200" lvl="0" indent="-337661" algn="l" rtl="0">
              <a:lnSpc>
                <a:spcPct val="150000"/>
              </a:lnSpc>
              <a:spcBef>
                <a:spcPts val="0"/>
              </a:spcBef>
              <a:spcAft>
                <a:spcPts val="0"/>
              </a:spcAft>
              <a:buClr>
                <a:schemeClr val="dk1"/>
              </a:buClr>
              <a:buSzPct val="80952"/>
              <a:buFont typeface="Calibri"/>
              <a:buAutoNum type="arabicPeriod"/>
            </a:pPr>
            <a:r>
              <a:rPr lang="en">
                <a:latin typeface="Calibri"/>
                <a:ea typeface="Calibri"/>
                <a:cs typeface="Calibri"/>
                <a:sym typeface="Calibri"/>
              </a:rPr>
              <a:t>Resource infrastructures</a:t>
            </a:r>
            <a:endParaRPr>
              <a:latin typeface="Calibri"/>
              <a:ea typeface="Calibri"/>
              <a:cs typeface="Calibri"/>
              <a:sym typeface="Calibri"/>
            </a:endParaRPr>
          </a:p>
          <a:p>
            <a:pPr marL="914400" lvl="1" indent="-322897" algn="l" rtl="0">
              <a:lnSpc>
                <a:spcPct val="150000"/>
              </a:lnSpc>
              <a:spcBef>
                <a:spcPts val="0"/>
              </a:spcBef>
              <a:spcAft>
                <a:spcPts val="0"/>
              </a:spcAft>
              <a:buClr>
                <a:schemeClr val="dk1"/>
              </a:buClr>
              <a:buSzPct val="77777"/>
              <a:buFont typeface="Calibri"/>
              <a:buAutoNum type="alphaLcPeriod"/>
            </a:pPr>
            <a:r>
              <a:rPr lang="en">
                <a:latin typeface="Calibri"/>
                <a:ea typeface="Calibri"/>
                <a:cs typeface="Calibri"/>
                <a:sym typeface="Calibri"/>
              </a:rPr>
              <a:t>Require funding</a:t>
            </a:r>
            <a:endParaRPr>
              <a:latin typeface="Calibri"/>
              <a:ea typeface="Calibri"/>
              <a:cs typeface="Calibri"/>
              <a:sym typeface="Calibri"/>
            </a:endParaRPr>
          </a:p>
          <a:p>
            <a:pPr marL="914400" lvl="1" indent="-322897" algn="l" rtl="0">
              <a:lnSpc>
                <a:spcPct val="150000"/>
              </a:lnSpc>
              <a:spcBef>
                <a:spcPts val="0"/>
              </a:spcBef>
              <a:spcAft>
                <a:spcPts val="0"/>
              </a:spcAft>
              <a:buClr>
                <a:schemeClr val="dk1"/>
              </a:buClr>
              <a:buSzPct val="77777"/>
              <a:buFont typeface="Calibri"/>
              <a:buAutoNum type="alphaLcPeriod"/>
            </a:pPr>
            <a:r>
              <a:rPr lang="en">
                <a:latin typeface="Calibri"/>
                <a:ea typeface="Calibri"/>
                <a:cs typeface="Calibri"/>
                <a:sym typeface="Calibri"/>
              </a:rPr>
              <a:t>Subject to geo-political pressures</a:t>
            </a:r>
            <a:endParaRPr>
              <a:latin typeface="Calibri"/>
              <a:ea typeface="Calibri"/>
              <a:cs typeface="Calibri"/>
              <a:sym typeface="Calibri"/>
            </a:endParaRPr>
          </a:p>
          <a:p>
            <a:pPr marL="914400" lvl="1" indent="-322897" algn="l" rtl="0">
              <a:lnSpc>
                <a:spcPct val="150000"/>
              </a:lnSpc>
              <a:spcBef>
                <a:spcPts val="0"/>
              </a:spcBef>
              <a:spcAft>
                <a:spcPts val="0"/>
              </a:spcAft>
              <a:buClr>
                <a:schemeClr val="dk1"/>
              </a:buClr>
              <a:buSzPct val="77777"/>
              <a:buFont typeface="Calibri"/>
              <a:buAutoNum type="alphaLcPeriod"/>
            </a:pPr>
            <a:r>
              <a:rPr lang="en">
                <a:latin typeface="Calibri"/>
                <a:ea typeface="Calibri"/>
                <a:cs typeface="Calibri"/>
                <a:sym typeface="Calibri"/>
              </a:rPr>
              <a:t>Dependent on national and international infrastructures</a:t>
            </a:r>
            <a:endParaRPr>
              <a:latin typeface="Calibri"/>
              <a:ea typeface="Calibri"/>
              <a:cs typeface="Calibri"/>
              <a:sym typeface="Calibri"/>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sp>
        <p:nvSpPr>
          <p:cNvPr id="329" name="Google Shape;329;p47"/>
          <p:cNvSpPr txBox="1">
            <a:spLocks noGrp="1"/>
          </p:cNvSpPr>
          <p:nvPr>
            <p:ph type="title"/>
          </p:nvPr>
        </p:nvSpPr>
        <p:spPr>
          <a:xfrm>
            <a:off x="311700" y="445025"/>
            <a:ext cx="8520600" cy="572700"/>
          </a:xfrm>
          <a:prstGeom prst="rect">
            <a:avLst/>
          </a:prstGeom>
          <a:noFill/>
          <a:ln>
            <a:noFill/>
          </a:ln>
        </p:spPr>
        <p:txBody>
          <a:bodyPr spcFirstLastPara="1" wrap="square" lIns="68575" tIns="68575" rIns="68575" bIns="68575" anchor="t" anchorCtr="0">
            <a:normAutofit fontScale="90000"/>
          </a:bodyPr>
          <a:lstStyle/>
          <a:p>
            <a:pPr marL="0" lvl="0" indent="0" algn="l" rtl="0">
              <a:lnSpc>
                <a:spcPct val="90000"/>
              </a:lnSpc>
              <a:spcBef>
                <a:spcPts val="0"/>
              </a:spcBef>
              <a:spcAft>
                <a:spcPts val="0"/>
              </a:spcAft>
              <a:buClr>
                <a:schemeClr val="dk1"/>
              </a:buClr>
              <a:buSzPct val="69696"/>
              <a:buFont typeface="Play"/>
              <a:buNone/>
            </a:pPr>
            <a:r>
              <a:rPr lang="en">
                <a:latin typeface="Calibri"/>
                <a:ea typeface="Calibri"/>
                <a:cs typeface="Calibri"/>
                <a:sym typeface="Calibri"/>
              </a:rPr>
              <a:t>Enacting Equity Through Empathy and Humility</a:t>
            </a:r>
            <a:endParaRPr>
              <a:latin typeface="Calibri"/>
              <a:ea typeface="Calibri"/>
              <a:cs typeface="Calibri"/>
              <a:sym typeface="Calibri"/>
            </a:endParaRPr>
          </a:p>
        </p:txBody>
      </p:sp>
      <p:sp>
        <p:nvSpPr>
          <p:cNvPr id="330" name="Google Shape;330;p47"/>
          <p:cNvSpPr txBox="1">
            <a:spLocks noGrp="1"/>
          </p:cNvSpPr>
          <p:nvPr>
            <p:ph type="body" idx="1"/>
          </p:nvPr>
        </p:nvSpPr>
        <p:spPr>
          <a:xfrm>
            <a:off x="311700" y="1320525"/>
            <a:ext cx="6390600" cy="3416400"/>
          </a:xfrm>
          <a:prstGeom prst="rect">
            <a:avLst/>
          </a:prstGeom>
          <a:noFill/>
          <a:ln>
            <a:noFill/>
          </a:ln>
        </p:spPr>
        <p:txBody>
          <a:bodyPr spcFirstLastPara="1" wrap="square" lIns="68575" tIns="68575" rIns="68575" bIns="68575" anchor="t" anchorCtr="0">
            <a:normAutofit fontScale="92500" lnSpcReduction="20000"/>
          </a:bodyPr>
          <a:lstStyle/>
          <a:p>
            <a:pPr marL="342900" lvl="0" indent="-247332" algn="l" rtl="0">
              <a:lnSpc>
                <a:spcPct val="150000"/>
              </a:lnSpc>
              <a:spcBef>
                <a:spcPts val="0"/>
              </a:spcBef>
              <a:spcAft>
                <a:spcPts val="0"/>
              </a:spcAft>
              <a:buClr>
                <a:schemeClr val="dk1"/>
              </a:buClr>
              <a:buSzPct val="66666"/>
              <a:buFont typeface="Calibri"/>
              <a:buChar char="-"/>
            </a:pPr>
            <a:r>
              <a:rPr lang="en">
                <a:latin typeface="Calibri"/>
                <a:ea typeface="Calibri"/>
                <a:cs typeface="Calibri"/>
                <a:sym typeface="Calibri"/>
              </a:rPr>
              <a:t>Equity requires critical interrogation of frame of reference</a:t>
            </a:r>
            <a:endParaRPr>
              <a:latin typeface="Calibri"/>
              <a:ea typeface="Calibri"/>
              <a:cs typeface="Calibri"/>
              <a:sym typeface="Calibri"/>
            </a:endParaRPr>
          </a:p>
          <a:p>
            <a:pPr marL="685800" lvl="1" indent="-229711" algn="l" rtl="0">
              <a:lnSpc>
                <a:spcPct val="150000"/>
              </a:lnSpc>
              <a:spcBef>
                <a:spcPts val="0"/>
              </a:spcBef>
              <a:spcAft>
                <a:spcPts val="0"/>
              </a:spcAft>
              <a:buClr>
                <a:schemeClr val="dk1"/>
              </a:buClr>
              <a:buSzPct val="61111"/>
              <a:buFont typeface="Calibri"/>
              <a:buChar char="-"/>
            </a:pPr>
            <a:r>
              <a:rPr lang="en">
                <a:latin typeface="Calibri"/>
                <a:ea typeface="Calibri"/>
                <a:cs typeface="Calibri"/>
                <a:sym typeface="Calibri"/>
              </a:rPr>
              <a:t>Everyone has a personal vision of user communities and their challenges</a:t>
            </a:r>
            <a:endParaRPr>
              <a:latin typeface="Calibri"/>
              <a:ea typeface="Calibri"/>
              <a:cs typeface="Calibri"/>
              <a:sym typeface="Calibri"/>
            </a:endParaRPr>
          </a:p>
          <a:p>
            <a:pPr marL="685800" lvl="1" indent="-229711" algn="l" rtl="0">
              <a:lnSpc>
                <a:spcPct val="150000"/>
              </a:lnSpc>
              <a:spcBef>
                <a:spcPts val="0"/>
              </a:spcBef>
              <a:spcAft>
                <a:spcPts val="0"/>
              </a:spcAft>
              <a:buClr>
                <a:schemeClr val="dk1"/>
              </a:buClr>
              <a:buSzPct val="61111"/>
              <a:buFont typeface="Calibri"/>
              <a:buChar char="-"/>
            </a:pPr>
            <a:r>
              <a:rPr lang="en">
                <a:latin typeface="Calibri"/>
                <a:ea typeface="Calibri"/>
                <a:cs typeface="Calibri"/>
                <a:sym typeface="Calibri"/>
              </a:rPr>
              <a:t>Vital to continually challenge these self-perceptions</a:t>
            </a:r>
            <a:endParaRPr>
              <a:latin typeface="Calibri"/>
              <a:ea typeface="Calibri"/>
              <a:cs typeface="Calibri"/>
              <a:sym typeface="Calibri"/>
            </a:endParaRPr>
          </a:p>
          <a:p>
            <a:pPr marL="685800" lvl="1" indent="-229711" algn="l" rtl="0">
              <a:lnSpc>
                <a:spcPct val="150000"/>
              </a:lnSpc>
              <a:spcBef>
                <a:spcPts val="0"/>
              </a:spcBef>
              <a:spcAft>
                <a:spcPts val="0"/>
              </a:spcAft>
              <a:buClr>
                <a:schemeClr val="dk1"/>
              </a:buClr>
              <a:buSzPct val="61111"/>
              <a:buFont typeface="Calibri"/>
              <a:buChar char="-"/>
            </a:pPr>
            <a:r>
              <a:rPr lang="en">
                <a:latin typeface="Calibri"/>
                <a:ea typeface="Calibri"/>
                <a:cs typeface="Calibri"/>
                <a:sym typeface="Calibri"/>
              </a:rPr>
              <a:t>Recognizing that different people have different understandings of equity and hierarchies of priorities</a:t>
            </a:r>
            <a:endParaRPr>
              <a:latin typeface="Calibri"/>
              <a:ea typeface="Calibri"/>
              <a:cs typeface="Calibri"/>
              <a:sym typeface="Calibri"/>
            </a:endParaRPr>
          </a:p>
          <a:p>
            <a:pPr marL="457200" lvl="0" indent="-374411" algn="l" rtl="0">
              <a:lnSpc>
                <a:spcPct val="150000"/>
              </a:lnSpc>
              <a:spcBef>
                <a:spcPts val="0"/>
              </a:spcBef>
              <a:spcAft>
                <a:spcPts val="0"/>
              </a:spcAft>
              <a:buSzPct val="100000"/>
              <a:buFont typeface="Calibri"/>
              <a:buChar char="-"/>
            </a:pPr>
            <a:r>
              <a:rPr lang="en" sz="2050">
                <a:latin typeface="Calibri"/>
                <a:ea typeface="Calibri"/>
                <a:cs typeface="Calibri"/>
                <a:sym typeface="Calibri"/>
              </a:rPr>
              <a:t>Empathy and humility fundamental to enacting empathy</a:t>
            </a:r>
            <a:endParaRPr sz="2050">
              <a:latin typeface="Calibri"/>
              <a:ea typeface="Calibri"/>
              <a:cs typeface="Calibri"/>
              <a:sym typeface="Calibri"/>
            </a:endParaRPr>
          </a:p>
          <a:p>
            <a:pPr marL="457200" lvl="0" indent="-336232" algn="l" rtl="0">
              <a:lnSpc>
                <a:spcPct val="150000"/>
              </a:lnSpc>
              <a:spcBef>
                <a:spcPts val="0"/>
              </a:spcBef>
              <a:spcAft>
                <a:spcPts val="0"/>
              </a:spcAft>
              <a:buSzPct val="66666"/>
              <a:buFont typeface="Calibri"/>
              <a:buChar char="-"/>
            </a:pPr>
            <a:r>
              <a:rPr lang="en">
                <a:latin typeface="Calibri"/>
                <a:ea typeface="Calibri"/>
                <a:cs typeface="Calibri"/>
                <a:sym typeface="Calibri"/>
              </a:rPr>
              <a:t>Dialogue - be willing to ask the uncomfortable questions</a:t>
            </a:r>
            <a:endParaRPr>
              <a:latin typeface="Calibri"/>
              <a:ea typeface="Calibri"/>
              <a:cs typeface="Calibri"/>
              <a:sym typeface="Calibri"/>
            </a:endParaRPr>
          </a:p>
          <a:p>
            <a:pPr marL="114300" lvl="0" indent="0" algn="l" rtl="0">
              <a:lnSpc>
                <a:spcPct val="150000"/>
              </a:lnSpc>
              <a:spcBef>
                <a:spcPts val="0"/>
              </a:spcBef>
              <a:spcAft>
                <a:spcPts val="0"/>
              </a:spcAft>
              <a:buClr>
                <a:schemeClr val="dk1"/>
              </a:buClr>
              <a:buSzPct val="66666"/>
              <a:buNone/>
            </a:pPr>
            <a:endParaRPr>
              <a:latin typeface="Calibri"/>
              <a:ea typeface="Calibri"/>
              <a:cs typeface="Calibri"/>
              <a:sym typeface="Calibri"/>
            </a:endParaRPr>
          </a:p>
        </p:txBody>
      </p:sp>
      <p:pic>
        <p:nvPicPr>
          <p:cNvPr id="331" name="Google Shape;331;p47">
            <a:extLst>
              <a:ext uri="{C183D7F6-B498-43B3-948B-1728B52AA6E4}">
                <adec:decorative xmlns:adec="http://schemas.microsoft.com/office/drawing/2017/decorative" val="1"/>
              </a:ext>
            </a:extLst>
          </p:cNvPr>
          <p:cNvPicPr preferRelativeResize="0"/>
          <p:nvPr/>
        </p:nvPicPr>
        <p:blipFill>
          <a:blip r:embed="rId3">
            <a:alphaModFix/>
          </a:blip>
          <a:stretch>
            <a:fillRect/>
          </a:stretch>
        </p:blipFill>
        <p:spPr>
          <a:xfrm>
            <a:off x="6906100" y="1612900"/>
            <a:ext cx="1828800" cy="249555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7"/>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Welcome!</a:t>
            </a:r>
            <a:endParaRPr/>
          </a:p>
        </p:txBody>
      </p:sp>
      <p:sp>
        <p:nvSpPr>
          <p:cNvPr id="142" name="Google Shape;142;p27"/>
          <p:cNvSpPr txBox="1">
            <a:spLocks noGrp="1"/>
          </p:cNvSpPr>
          <p:nvPr>
            <p:ph type="body" idx="4294967295"/>
          </p:nvPr>
        </p:nvSpPr>
        <p:spPr>
          <a:xfrm>
            <a:off x="522950" y="1154550"/>
            <a:ext cx="4710900" cy="9429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sz="2800">
              <a:latin typeface="Play"/>
              <a:ea typeface="Play"/>
              <a:cs typeface="Play"/>
              <a:sym typeface="Play"/>
            </a:endParaRPr>
          </a:p>
        </p:txBody>
      </p:sp>
      <p:pic>
        <p:nvPicPr>
          <p:cNvPr id="143" name="Google Shape;143;p27" descr="picture of Melanie Imming"/>
          <p:cNvPicPr preferRelativeResize="0"/>
          <p:nvPr/>
        </p:nvPicPr>
        <p:blipFill rotWithShape="1">
          <a:blip r:embed="rId3">
            <a:alphaModFix/>
          </a:blip>
          <a:srcRect l="18281" t="10103" r="22592" b="42948"/>
          <a:stretch/>
        </p:blipFill>
        <p:spPr>
          <a:xfrm>
            <a:off x="1953075" y="1954451"/>
            <a:ext cx="1125676" cy="1339075"/>
          </a:xfrm>
          <a:prstGeom prst="rect">
            <a:avLst/>
          </a:prstGeom>
          <a:noFill/>
          <a:ln>
            <a:noFill/>
          </a:ln>
        </p:spPr>
      </p:pic>
      <p:pic>
        <p:nvPicPr>
          <p:cNvPr id="144" name="Google Shape;144;p27" descr="Picture of Thomas Gültzow"/>
          <p:cNvPicPr preferRelativeResize="0"/>
          <p:nvPr/>
        </p:nvPicPr>
        <p:blipFill rotWithShape="1">
          <a:blip r:embed="rId4">
            <a:alphaModFix/>
          </a:blip>
          <a:srcRect l="24716" t="13860" r="24655" b="36636"/>
          <a:stretch/>
        </p:blipFill>
        <p:spPr>
          <a:xfrm>
            <a:off x="2607275" y="3445925"/>
            <a:ext cx="1125674" cy="1366515"/>
          </a:xfrm>
          <a:prstGeom prst="rect">
            <a:avLst/>
          </a:prstGeom>
          <a:noFill/>
          <a:ln>
            <a:noFill/>
          </a:ln>
        </p:spPr>
      </p:pic>
      <p:sp>
        <p:nvSpPr>
          <p:cNvPr id="145" name="Google Shape;145;p27"/>
          <p:cNvSpPr txBox="1"/>
          <p:nvPr/>
        </p:nvSpPr>
        <p:spPr>
          <a:xfrm>
            <a:off x="2516845" y="4447873"/>
            <a:ext cx="1241100" cy="27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None/>
            </a:pPr>
            <a:r>
              <a:rPr lang="en" sz="1000" b="1" dirty="0">
                <a:solidFill>
                  <a:schemeClr val="dk1"/>
                </a:solidFill>
                <a:latin typeface="Play"/>
                <a:ea typeface="Play"/>
                <a:cs typeface="Play"/>
                <a:sym typeface="Play"/>
              </a:rPr>
              <a:t>Thomas </a:t>
            </a:r>
            <a:r>
              <a:rPr lang="en" sz="1000" b="1" dirty="0" err="1">
                <a:solidFill>
                  <a:schemeClr val="dk1"/>
                </a:solidFill>
                <a:latin typeface="Play"/>
                <a:ea typeface="Play"/>
                <a:cs typeface="Play"/>
                <a:sym typeface="Play"/>
              </a:rPr>
              <a:t>Gültzow</a:t>
            </a:r>
            <a:endParaRPr sz="1000" b="1" dirty="0">
              <a:solidFill>
                <a:schemeClr val="dk1"/>
              </a:solidFill>
              <a:latin typeface="Play"/>
              <a:ea typeface="Play"/>
              <a:cs typeface="Play"/>
              <a:sym typeface="Play"/>
            </a:endParaRPr>
          </a:p>
          <a:p>
            <a:pPr marL="0" lvl="0" indent="0" algn="l" rtl="0">
              <a:spcBef>
                <a:spcPts val="600"/>
              </a:spcBef>
              <a:spcAft>
                <a:spcPts val="0"/>
              </a:spcAft>
              <a:buNone/>
            </a:pPr>
            <a:endParaRPr sz="1000" dirty="0">
              <a:solidFill>
                <a:schemeClr val="dk1"/>
              </a:solidFill>
              <a:latin typeface="Play"/>
              <a:ea typeface="Play"/>
              <a:cs typeface="Play"/>
              <a:sym typeface="Play"/>
            </a:endParaRPr>
          </a:p>
        </p:txBody>
      </p:sp>
      <p:sp>
        <p:nvSpPr>
          <p:cNvPr id="146" name="Google Shape;146;p27"/>
          <p:cNvSpPr txBox="1"/>
          <p:nvPr/>
        </p:nvSpPr>
        <p:spPr>
          <a:xfrm>
            <a:off x="3520463" y="2969450"/>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Esther Plomp</a:t>
            </a:r>
            <a:endParaRPr sz="1000">
              <a:solidFill>
                <a:schemeClr val="dk1"/>
              </a:solidFill>
              <a:latin typeface="Play"/>
              <a:ea typeface="Play"/>
              <a:cs typeface="Play"/>
              <a:sym typeface="Play"/>
            </a:endParaRPr>
          </a:p>
        </p:txBody>
      </p:sp>
      <p:sp>
        <p:nvSpPr>
          <p:cNvPr id="147" name="Google Shape;147;p27"/>
          <p:cNvSpPr txBox="1"/>
          <p:nvPr/>
        </p:nvSpPr>
        <p:spPr>
          <a:xfrm>
            <a:off x="1937238" y="3217325"/>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Melanie Imming</a:t>
            </a:r>
            <a:endParaRPr sz="1000">
              <a:solidFill>
                <a:schemeClr val="dk1"/>
              </a:solidFill>
              <a:latin typeface="Play"/>
              <a:ea typeface="Play"/>
              <a:cs typeface="Play"/>
              <a:sym typeface="Play"/>
            </a:endParaRPr>
          </a:p>
        </p:txBody>
      </p:sp>
      <p:pic>
        <p:nvPicPr>
          <p:cNvPr id="148" name="Google Shape;148;p27" descr="picture of Max Primbs"/>
          <p:cNvPicPr preferRelativeResize="0"/>
          <p:nvPr/>
        </p:nvPicPr>
        <p:blipFill rotWithShape="1">
          <a:blip r:embed="rId5">
            <a:alphaModFix/>
          </a:blip>
          <a:srcRect l="25352" t="9603" r="20773" b="19313"/>
          <a:stretch/>
        </p:blipFill>
        <p:spPr>
          <a:xfrm>
            <a:off x="5353750" y="3248150"/>
            <a:ext cx="1014871" cy="1339075"/>
          </a:xfrm>
          <a:prstGeom prst="rect">
            <a:avLst/>
          </a:prstGeom>
          <a:noFill/>
          <a:ln>
            <a:noFill/>
          </a:ln>
        </p:spPr>
      </p:pic>
      <p:sp>
        <p:nvSpPr>
          <p:cNvPr id="149" name="Google Shape;149;p27"/>
          <p:cNvSpPr txBox="1"/>
          <p:nvPr/>
        </p:nvSpPr>
        <p:spPr>
          <a:xfrm>
            <a:off x="5353738" y="4600950"/>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Max Primbs</a:t>
            </a:r>
            <a:endParaRPr sz="1000">
              <a:solidFill>
                <a:schemeClr val="dk1"/>
              </a:solidFill>
              <a:latin typeface="Play"/>
              <a:ea typeface="Play"/>
              <a:cs typeface="Play"/>
              <a:sym typeface="Play"/>
            </a:endParaRPr>
          </a:p>
        </p:txBody>
      </p:sp>
      <p:pic>
        <p:nvPicPr>
          <p:cNvPr id="150" name="Google Shape;150;p27" descr="picture of Afteen Khalid"/>
          <p:cNvPicPr preferRelativeResize="0"/>
          <p:nvPr/>
        </p:nvPicPr>
        <p:blipFill rotWithShape="1">
          <a:blip r:embed="rId6">
            <a:alphaModFix/>
          </a:blip>
          <a:srcRect l="26068" t="5488" r="19393" b="41433"/>
          <a:stretch/>
        </p:blipFill>
        <p:spPr>
          <a:xfrm>
            <a:off x="811475" y="3295624"/>
            <a:ext cx="1071275" cy="1388421"/>
          </a:xfrm>
          <a:prstGeom prst="rect">
            <a:avLst/>
          </a:prstGeom>
          <a:noFill/>
          <a:ln>
            <a:noFill/>
          </a:ln>
        </p:spPr>
      </p:pic>
      <p:sp>
        <p:nvSpPr>
          <p:cNvPr id="151" name="Google Shape;151;p27"/>
          <p:cNvSpPr txBox="1"/>
          <p:nvPr/>
        </p:nvSpPr>
        <p:spPr>
          <a:xfrm>
            <a:off x="811463" y="4607850"/>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Afreen Khalid</a:t>
            </a:r>
            <a:endParaRPr sz="1000">
              <a:solidFill>
                <a:schemeClr val="dk1"/>
              </a:solidFill>
              <a:latin typeface="Play"/>
              <a:ea typeface="Play"/>
              <a:cs typeface="Play"/>
              <a:sym typeface="Play"/>
            </a:endParaRPr>
          </a:p>
        </p:txBody>
      </p:sp>
      <p:pic>
        <p:nvPicPr>
          <p:cNvPr id="152" name="Google Shape;152;p27" descr="picture of Louise Bezuidenhout"/>
          <p:cNvPicPr preferRelativeResize="0"/>
          <p:nvPr/>
        </p:nvPicPr>
        <p:blipFill>
          <a:blip r:embed="rId7">
            <a:alphaModFix/>
          </a:blip>
          <a:stretch>
            <a:fillRect/>
          </a:stretch>
        </p:blipFill>
        <p:spPr>
          <a:xfrm>
            <a:off x="5073675" y="1110872"/>
            <a:ext cx="1071275" cy="1339103"/>
          </a:xfrm>
          <a:prstGeom prst="rect">
            <a:avLst/>
          </a:prstGeom>
          <a:noFill/>
          <a:ln>
            <a:noFill/>
          </a:ln>
        </p:spPr>
      </p:pic>
      <p:sp>
        <p:nvSpPr>
          <p:cNvPr id="153" name="Google Shape;153;p27"/>
          <p:cNvSpPr txBox="1"/>
          <p:nvPr/>
        </p:nvSpPr>
        <p:spPr>
          <a:xfrm>
            <a:off x="5033463" y="2440963"/>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Louise Bezuidenhout</a:t>
            </a:r>
            <a:endParaRPr sz="1000">
              <a:solidFill>
                <a:schemeClr val="dk1"/>
              </a:solidFill>
              <a:latin typeface="Play"/>
              <a:ea typeface="Play"/>
              <a:cs typeface="Play"/>
              <a:sym typeface="Play"/>
            </a:endParaRPr>
          </a:p>
        </p:txBody>
      </p:sp>
      <p:sp>
        <p:nvSpPr>
          <p:cNvPr id="154" name="Google Shape;154;p27"/>
          <p:cNvSpPr txBox="1"/>
          <p:nvPr/>
        </p:nvSpPr>
        <p:spPr>
          <a:xfrm>
            <a:off x="144350" y="2879513"/>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Ze Freeman</a:t>
            </a:r>
            <a:endParaRPr sz="1000">
              <a:solidFill>
                <a:schemeClr val="dk1"/>
              </a:solidFill>
              <a:latin typeface="Play"/>
              <a:ea typeface="Play"/>
              <a:cs typeface="Play"/>
              <a:sym typeface="Play"/>
            </a:endParaRPr>
          </a:p>
        </p:txBody>
      </p:sp>
      <p:pic>
        <p:nvPicPr>
          <p:cNvPr id="155" name="Google Shape;155;p27" descr="Picture of Anna van ’t Veer"/>
          <p:cNvPicPr preferRelativeResize="0"/>
          <p:nvPr/>
        </p:nvPicPr>
        <p:blipFill rotWithShape="1">
          <a:blip r:embed="rId8">
            <a:alphaModFix/>
          </a:blip>
          <a:srcRect l="23096" t="5862" r="24648" b="21219"/>
          <a:stretch/>
        </p:blipFill>
        <p:spPr>
          <a:xfrm>
            <a:off x="6693331" y="2987575"/>
            <a:ext cx="978621" cy="1290326"/>
          </a:xfrm>
          <a:prstGeom prst="rect">
            <a:avLst/>
          </a:prstGeom>
          <a:noFill/>
          <a:ln>
            <a:noFill/>
          </a:ln>
        </p:spPr>
      </p:pic>
      <p:sp>
        <p:nvSpPr>
          <p:cNvPr id="156" name="Google Shape;156;p27"/>
          <p:cNvSpPr txBox="1"/>
          <p:nvPr/>
        </p:nvSpPr>
        <p:spPr>
          <a:xfrm>
            <a:off x="6613538" y="4322250"/>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Anna van ‘t Veer</a:t>
            </a:r>
            <a:endParaRPr sz="1000">
              <a:solidFill>
                <a:schemeClr val="dk1"/>
              </a:solidFill>
              <a:latin typeface="Play"/>
              <a:ea typeface="Play"/>
              <a:cs typeface="Play"/>
              <a:sym typeface="Play"/>
            </a:endParaRPr>
          </a:p>
        </p:txBody>
      </p:sp>
      <p:pic>
        <p:nvPicPr>
          <p:cNvPr id="157" name="Google Shape;157;p27" descr="Meerkat mascotte image of Open Science Communities"/>
          <p:cNvPicPr preferRelativeResize="0"/>
          <p:nvPr/>
        </p:nvPicPr>
        <p:blipFill rotWithShape="1">
          <a:blip r:embed="rId9">
            <a:alphaModFix/>
          </a:blip>
          <a:srcRect/>
          <a:stretch/>
        </p:blipFill>
        <p:spPr>
          <a:xfrm>
            <a:off x="7807639" y="3081140"/>
            <a:ext cx="1336350" cy="1506083"/>
          </a:xfrm>
          <a:prstGeom prst="rect">
            <a:avLst/>
          </a:prstGeom>
          <a:noFill/>
          <a:ln>
            <a:noFill/>
          </a:ln>
        </p:spPr>
      </p:pic>
      <p:pic>
        <p:nvPicPr>
          <p:cNvPr id="158" name="Google Shape;158;p27" descr="picture of Hanne Zimmermann"/>
          <p:cNvPicPr preferRelativeResize="0"/>
          <p:nvPr/>
        </p:nvPicPr>
        <p:blipFill rotWithShape="1">
          <a:blip r:embed="rId10">
            <a:alphaModFix/>
          </a:blip>
          <a:srcRect b="6933"/>
          <a:stretch/>
        </p:blipFill>
        <p:spPr>
          <a:xfrm>
            <a:off x="4054050" y="3304325"/>
            <a:ext cx="978627" cy="1366523"/>
          </a:xfrm>
          <a:prstGeom prst="rect">
            <a:avLst/>
          </a:prstGeom>
          <a:noFill/>
          <a:ln>
            <a:noFill/>
          </a:ln>
        </p:spPr>
      </p:pic>
      <p:sp>
        <p:nvSpPr>
          <p:cNvPr id="159" name="Google Shape;159;p27"/>
          <p:cNvSpPr txBox="1"/>
          <p:nvPr/>
        </p:nvSpPr>
        <p:spPr>
          <a:xfrm>
            <a:off x="4054038" y="4600950"/>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Hanne Zimmermann</a:t>
            </a:r>
            <a:endParaRPr sz="1000">
              <a:solidFill>
                <a:schemeClr val="dk1"/>
              </a:solidFill>
              <a:latin typeface="Play"/>
              <a:ea typeface="Play"/>
              <a:cs typeface="Play"/>
              <a:sym typeface="Play"/>
            </a:endParaRPr>
          </a:p>
        </p:txBody>
      </p:sp>
      <p:pic>
        <p:nvPicPr>
          <p:cNvPr id="160" name="Google Shape;160;p27" descr="OSCNL logo: Open Science Communities The Netherlands"/>
          <p:cNvPicPr preferRelativeResize="0"/>
          <p:nvPr/>
        </p:nvPicPr>
        <p:blipFill>
          <a:blip r:embed="rId11">
            <a:alphaModFix/>
          </a:blip>
          <a:stretch>
            <a:fillRect/>
          </a:stretch>
        </p:blipFill>
        <p:spPr>
          <a:xfrm>
            <a:off x="7671949" y="4590320"/>
            <a:ext cx="1452152" cy="461966"/>
          </a:xfrm>
          <a:prstGeom prst="rect">
            <a:avLst/>
          </a:prstGeom>
          <a:noFill/>
          <a:ln>
            <a:noFill/>
          </a:ln>
        </p:spPr>
      </p:pic>
      <p:pic>
        <p:nvPicPr>
          <p:cNvPr id="161" name="Google Shape;161;p27" descr="Picture of Charlotte Rönnau"/>
          <p:cNvPicPr preferRelativeResize="0"/>
          <p:nvPr/>
        </p:nvPicPr>
        <p:blipFill rotWithShape="1">
          <a:blip r:embed="rId12">
            <a:alphaModFix/>
          </a:blip>
          <a:srcRect l="20366" r="14483" b="20942"/>
          <a:stretch/>
        </p:blipFill>
        <p:spPr>
          <a:xfrm>
            <a:off x="6499175" y="1250450"/>
            <a:ext cx="978625" cy="1187554"/>
          </a:xfrm>
          <a:prstGeom prst="rect">
            <a:avLst/>
          </a:prstGeom>
          <a:noFill/>
          <a:ln>
            <a:noFill/>
          </a:ln>
        </p:spPr>
      </p:pic>
      <p:sp>
        <p:nvSpPr>
          <p:cNvPr id="162" name="Google Shape;162;p27"/>
          <p:cNvSpPr txBox="1"/>
          <p:nvPr/>
        </p:nvSpPr>
        <p:spPr>
          <a:xfrm>
            <a:off x="6430838" y="2396450"/>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Charlotte Rönnau</a:t>
            </a:r>
            <a:endParaRPr sz="1000">
              <a:solidFill>
                <a:schemeClr val="dk1"/>
              </a:solidFill>
              <a:latin typeface="Play"/>
              <a:ea typeface="Play"/>
              <a:cs typeface="Play"/>
              <a:sym typeface="Play"/>
            </a:endParaRPr>
          </a:p>
        </p:txBody>
      </p:sp>
      <p:pic>
        <p:nvPicPr>
          <p:cNvPr id="163" name="Google Shape;163;p27" descr="Logo of Open Science NL Regieorgaan"/>
          <p:cNvPicPr preferRelativeResize="0"/>
          <p:nvPr/>
        </p:nvPicPr>
        <p:blipFill>
          <a:blip r:embed="rId13">
            <a:alphaModFix/>
          </a:blip>
          <a:stretch>
            <a:fillRect/>
          </a:stretch>
        </p:blipFill>
        <p:spPr>
          <a:xfrm>
            <a:off x="7908723" y="1830513"/>
            <a:ext cx="978626" cy="911329"/>
          </a:xfrm>
          <a:prstGeom prst="rect">
            <a:avLst/>
          </a:prstGeom>
          <a:noFill/>
          <a:ln>
            <a:noFill/>
          </a:ln>
        </p:spPr>
      </p:pic>
      <p:pic>
        <p:nvPicPr>
          <p:cNvPr id="164" name="Google Shape;164;p27" descr="promotional image/sticker Open Science = Together"/>
          <p:cNvPicPr preferRelativeResize="0"/>
          <p:nvPr/>
        </p:nvPicPr>
        <p:blipFill rotWithShape="1">
          <a:blip r:embed="rId14">
            <a:alphaModFix/>
          </a:blip>
          <a:srcRect t="7662" b="8409"/>
          <a:stretch/>
        </p:blipFill>
        <p:spPr>
          <a:xfrm>
            <a:off x="7832025" y="52375"/>
            <a:ext cx="1241099" cy="1564274"/>
          </a:xfrm>
          <a:prstGeom prst="rect">
            <a:avLst/>
          </a:prstGeom>
          <a:noFill/>
          <a:ln>
            <a:noFill/>
          </a:ln>
        </p:spPr>
      </p:pic>
      <p:pic>
        <p:nvPicPr>
          <p:cNvPr id="165" name="Google Shape;165;p27" descr="Picture of Ze Freeman"/>
          <p:cNvPicPr preferRelativeResize="0"/>
          <p:nvPr/>
        </p:nvPicPr>
        <p:blipFill rotWithShape="1">
          <a:blip r:embed="rId15">
            <a:alphaModFix/>
          </a:blip>
          <a:srcRect l="22862" t="19330" r="39065" b="45305"/>
          <a:stretch/>
        </p:blipFill>
        <p:spPr>
          <a:xfrm>
            <a:off x="229287" y="1423300"/>
            <a:ext cx="1071274" cy="1564276"/>
          </a:xfrm>
          <a:prstGeom prst="rect">
            <a:avLst/>
          </a:prstGeom>
          <a:noFill/>
          <a:ln>
            <a:noFill/>
          </a:ln>
        </p:spPr>
      </p:pic>
      <p:pic>
        <p:nvPicPr>
          <p:cNvPr id="166" name="Google Shape;166;p27" descr="picture of Esther Plomp"/>
          <p:cNvPicPr preferRelativeResize="0"/>
          <p:nvPr/>
        </p:nvPicPr>
        <p:blipFill rotWithShape="1">
          <a:blip r:embed="rId16">
            <a:alphaModFix/>
          </a:blip>
          <a:srcRect l="18742" t="2730" r="5315" b="-2730"/>
          <a:stretch/>
        </p:blipFill>
        <p:spPr>
          <a:xfrm>
            <a:off x="3489500" y="1682875"/>
            <a:ext cx="1014876" cy="134822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35"/>
        <p:cNvGrpSpPr/>
        <p:nvPr/>
      </p:nvGrpSpPr>
      <p:grpSpPr>
        <a:xfrm>
          <a:off x="0" y="0"/>
          <a:ext cx="0" cy="0"/>
          <a:chOff x="0" y="0"/>
          <a:chExt cx="0" cy="0"/>
        </a:xfrm>
      </p:grpSpPr>
      <p:sp>
        <p:nvSpPr>
          <p:cNvPr id="336" name="Google Shape;336;p48"/>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Finding your session</a:t>
            </a:r>
            <a:endParaRPr/>
          </a:p>
        </p:txBody>
      </p:sp>
      <p:sp>
        <p:nvSpPr>
          <p:cNvPr id="337" name="Google Shape;337;p48"/>
          <p:cNvSpPr txBox="1">
            <a:spLocks noGrp="1"/>
          </p:cNvSpPr>
          <p:nvPr>
            <p:ph type="body" idx="1"/>
          </p:nvPr>
        </p:nvSpPr>
        <p:spPr>
          <a:xfrm>
            <a:off x="628650" y="1369225"/>
            <a:ext cx="6283500" cy="3263400"/>
          </a:xfrm>
          <a:prstGeom prst="rect">
            <a:avLst/>
          </a:prstGeom>
        </p:spPr>
        <p:txBody>
          <a:bodyPr spcFirstLastPara="1" wrap="square" lIns="68575" tIns="34275" rIns="68575" bIns="34275" anchor="t" anchorCtr="0">
            <a:normAutofit lnSpcReduction="20000"/>
          </a:bodyPr>
          <a:lstStyle/>
          <a:p>
            <a:pPr marL="0" lvl="0" indent="0" algn="l" rtl="0">
              <a:spcBef>
                <a:spcPts val="800"/>
              </a:spcBef>
              <a:spcAft>
                <a:spcPts val="0"/>
              </a:spcAft>
              <a:buNone/>
            </a:pPr>
            <a:r>
              <a:rPr lang="en">
                <a:solidFill>
                  <a:srgbClr val="134F5C"/>
                </a:solidFill>
                <a:latin typeface="Play"/>
                <a:ea typeface="Play"/>
                <a:cs typeface="Play"/>
                <a:sym typeface="Play"/>
              </a:rPr>
              <a:t>Leveling the playing field for careers in science &amp; measuring marginalization (Afreen Khalid, Ze Freeman): </a:t>
            </a:r>
            <a:r>
              <a:rPr lang="en">
                <a:latin typeface="Play"/>
                <a:ea typeface="Play"/>
                <a:cs typeface="Play"/>
                <a:sym typeface="Play"/>
              </a:rPr>
              <a:t>MM 01.075 </a:t>
            </a:r>
            <a:endParaRPr>
              <a:latin typeface="Play"/>
              <a:ea typeface="Play"/>
              <a:cs typeface="Play"/>
              <a:sym typeface="Play"/>
            </a:endParaRPr>
          </a:p>
          <a:p>
            <a:pPr marL="0" lvl="0" indent="0" algn="l" rtl="0">
              <a:spcBef>
                <a:spcPts val="800"/>
              </a:spcBef>
              <a:spcAft>
                <a:spcPts val="0"/>
              </a:spcAft>
              <a:buNone/>
            </a:pPr>
            <a:endParaRPr>
              <a:latin typeface="Play"/>
              <a:ea typeface="Play"/>
              <a:cs typeface="Play"/>
              <a:sym typeface="Play"/>
            </a:endParaRPr>
          </a:p>
          <a:p>
            <a:pPr marL="0" lvl="0" indent="0" algn="l" rtl="0">
              <a:lnSpc>
                <a:spcPct val="115000"/>
              </a:lnSpc>
              <a:spcBef>
                <a:spcPts val="0"/>
              </a:spcBef>
              <a:spcAft>
                <a:spcPts val="0"/>
              </a:spcAft>
              <a:buNone/>
            </a:pPr>
            <a:r>
              <a:rPr lang="en">
                <a:solidFill>
                  <a:srgbClr val="134F5C"/>
                </a:solidFill>
                <a:latin typeface="Play"/>
                <a:ea typeface="Play"/>
                <a:cs typeface="Play"/>
                <a:sym typeface="Play"/>
              </a:rPr>
              <a:t>Inclusive events, work environments and building ally skills (Esther Plomp, Melanie Imming):</a:t>
            </a:r>
            <a:r>
              <a:rPr lang="en">
                <a:latin typeface="Play"/>
                <a:ea typeface="Play"/>
                <a:cs typeface="Play"/>
                <a:sym typeface="Play"/>
              </a:rPr>
              <a:t> MM 03.610  </a:t>
            </a:r>
            <a:endParaRPr>
              <a:latin typeface="Play"/>
              <a:ea typeface="Play"/>
              <a:cs typeface="Play"/>
              <a:sym typeface="Play"/>
            </a:endParaRPr>
          </a:p>
          <a:p>
            <a:pPr marL="0" lvl="0" indent="0" algn="l" rtl="0">
              <a:lnSpc>
                <a:spcPct val="115000"/>
              </a:lnSpc>
              <a:spcBef>
                <a:spcPts val="0"/>
              </a:spcBef>
              <a:spcAft>
                <a:spcPts val="0"/>
              </a:spcAft>
              <a:buNone/>
            </a:pPr>
            <a:endParaRPr>
              <a:latin typeface="Play"/>
              <a:ea typeface="Play"/>
              <a:cs typeface="Play"/>
              <a:sym typeface="Play"/>
            </a:endParaRPr>
          </a:p>
          <a:p>
            <a:pPr marL="0" lvl="0" indent="0" algn="l" rtl="0">
              <a:lnSpc>
                <a:spcPct val="115000"/>
              </a:lnSpc>
              <a:spcBef>
                <a:spcPts val="0"/>
              </a:spcBef>
              <a:spcAft>
                <a:spcPts val="0"/>
              </a:spcAft>
              <a:buNone/>
            </a:pPr>
            <a:r>
              <a:rPr lang="en">
                <a:solidFill>
                  <a:srgbClr val="134F5C"/>
                </a:solidFill>
                <a:latin typeface="Play"/>
                <a:ea typeface="Play"/>
                <a:cs typeface="Play"/>
                <a:sym typeface="Play"/>
              </a:rPr>
              <a:t>Equity, Diversity, &amp; Inclusion in the research lifecycle (Thomas Gültzow):</a:t>
            </a:r>
            <a:r>
              <a:rPr lang="en">
                <a:latin typeface="Play"/>
                <a:ea typeface="Play"/>
                <a:cs typeface="Play"/>
                <a:sym typeface="Play"/>
              </a:rPr>
              <a:t> MM 02.110  (morning) MM 02.630 (afternoon)</a:t>
            </a:r>
            <a:endParaRPr>
              <a:latin typeface="Play"/>
              <a:ea typeface="Play"/>
              <a:cs typeface="Play"/>
              <a:sym typeface="Play"/>
            </a:endParaRPr>
          </a:p>
        </p:txBody>
      </p:sp>
      <p:pic>
        <p:nvPicPr>
          <p:cNvPr id="338" name="Google Shape;338;p48"/>
          <p:cNvPicPr preferRelativeResize="0"/>
          <p:nvPr/>
        </p:nvPicPr>
        <p:blipFill>
          <a:blip r:embed="rId3">
            <a:alphaModFix/>
          </a:blip>
          <a:stretch>
            <a:fillRect/>
          </a:stretch>
        </p:blipFill>
        <p:spPr>
          <a:xfrm>
            <a:off x="6999250" y="638025"/>
            <a:ext cx="1969842" cy="2129900"/>
          </a:xfrm>
          <a:prstGeom prst="rect">
            <a:avLst/>
          </a:prstGeom>
          <a:noFill/>
          <a:ln>
            <a:noFill/>
          </a:ln>
        </p:spPr>
      </p:pic>
      <p:sp>
        <p:nvSpPr>
          <p:cNvPr id="339" name="Google Shape;339;p48"/>
          <p:cNvSpPr txBox="1"/>
          <p:nvPr/>
        </p:nvSpPr>
        <p:spPr>
          <a:xfrm>
            <a:off x="7018932" y="361850"/>
            <a:ext cx="19305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Play"/>
                <a:ea typeface="Play"/>
                <a:cs typeface="Play"/>
                <a:sym typeface="Play"/>
              </a:rPr>
              <a:t>Programme: </a:t>
            </a:r>
            <a:endParaRPr sz="1200">
              <a:solidFill>
                <a:schemeClr val="dk1"/>
              </a:solidFill>
              <a:latin typeface="Play"/>
              <a:ea typeface="Play"/>
              <a:cs typeface="Play"/>
              <a:sym typeface="Play"/>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Google Shape;344;p49"/>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endParaRPr/>
          </a:p>
        </p:txBody>
      </p:sp>
      <p:sp>
        <p:nvSpPr>
          <p:cNvPr id="345" name="Google Shape;345;p49"/>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a:p>
        </p:txBody>
      </p:sp>
      <p:pic>
        <p:nvPicPr>
          <p:cNvPr id="346" name="Google Shape;346;p49" title="OEDI workshop flyer.jpg"/>
          <p:cNvPicPr preferRelativeResize="0"/>
          <p:nvPr/>
        </p:nvPicPr>
        <p:blipFill>
          <a:blip r:embed="rId3">
            <a:alphaModFix/>
          </a:blip>
          <a:stretch>
            <a:fillRect/>
          </a:stretch>
        </p:blipFill>
        <p:spPr>
          <a:xfrm>
            <a:off x="0" y="0"/>
            <a:ext cx="9144003" cy="5143501"/>
          </a:xfrm>
          <a:prstGeom prst="rect">
            <a:avLst/>
          </a:prstGeom>
          <a:noFill/>
          <a:ln>
            <a:noFill/>
          </a:ln>
        </p:spPr>
      </p:pic>
      <p:sp>
        <p:nvSpPr>
          <p:cNvPr id="347" name="Google Shape;347;p49"/>
          <p:cNvSpPr txBox="1"/>
          <p:nvPr/>
        </p:nvSpPr>
        <p:spPr>
          <a:xfrm>
            <a:off x="5487825" y="4343075"/>
            <a:ext cx="1773900" cy="515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100">
                <a:solidFill>
                  <a:schemeClr val="dk1"/>
                </a:solidFill>
                <a:latin typeface="Play"/>
                <a:ea typeface="Play"/>
                <a:cs typeface="Play"/>
                <a:sym typeface="Play"/>
              </a:rPr>
              <a:t>#OSTogether</a:t>
            </a:r>
            <a:endParaRPr sz="2100">
              <a:solidFill>
                <a:schemeClr val="dk1"/>
              </a:solidFill>
              <a:latin typeface="Play"/>
              <a:ea typeface="Play"/>
              <a:cs typeface="Play"/>
              <a:sym typeface="Play"/>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51"/>
        <p:cNvGrpSpPr/>
        <p:nvPr/>
      </p:nvGrpSpPr>
      <p:grpSpPr>
        <a:xfrm>
          <a:off x="0" y="0"/>
          <a:ext cx="0" cy="0"/>
          <a:chOff x="0" y="0"/>
          <a:chExt cx="0" cy="0"/>
        </a:xfrm>
      </p:grpSpPr>
      <p:sp>
        <p:nvSpPr>
          <p:cNvPr id="352" name="Google Shape;352;p50"/>
          <p:cNvSpPr txBox="1">
            <a:spLocks noGrp="1"/>
          </p:cNvSpPr>
          <p:nvPr>
            <p:ph type="ctrTitle"/>
          </p:nvPr>
        </p:nvSpPr>
        <p:spPr>
          <a:xfrm>
            <a:off x="1143000" y="841772"/>
            <a:ext cx="6858000" cy="1790700"/>
          </a:xfrm>
          <a:prstGeom prst="rect">
            <a:avLst/>
          </a:prstGeom>
        </p:spPr>
        <p:txBody>
          <a:bodyPr spcFirstLastPara="1" wrap="square" lIns="68575" tIns="34275" rIns="68575" bIns="34275" anchor="b" anchorCtr="0">
            <a:normAutofit/>
          </a:bodyPr>
          <a:lstStyle/>
          <a:p>
            <a:pPr marL="0" lvl="0" indent="0" algn="ctr" rtl="0">
              <a:spcBef>
                <a:spcPts val="0"/>
              </a:spcBef>
              <a:spcAft>
                <a:spcPts val="0"/>
              </a:spcAft>
              <a:buNone/>
            </a:pPr>
            <a:r>
              <a:rPr lang="en"/>
              <a:t>You will receive an email with links</a:t>
            </a:r>
            <a:endParaRPr/>
          </a:p>
        </p:txBody>
      </p:sp>
      <p:sp>
        <p:nvSpPr>
          <p:cNvPr id="353" name="Google Shape;353;p50"/>
          <p:cNvSpPr txBox="1">
            <a:spLocks noGrp="1"/>
          </p:cNvSpPr>
          <p:nvPr>
            <p:ph type="subTitle" idx="1"/>
          </p:nvPr>
        </p:nvSpPr>
        <p:spPr>
          <a:xfrm>
            <a:off x="1143000" y="2701529"/>
            <a:ext cx="6858000" cy="1241700"/>
          </a:xfrm>
          <a:prstGeom prst="rect">
            <a:avLst/>
          </a:prstGeom>
        </p:spPr>
        <p:txBody>
          <a:bodyPr spcFirstLastPara="1" wrap="square" lIns="68575" tIns="34275" rIns="68575" bIns="34275" anchor="t" anchorCtr="0">
            <a:normAutofit/>
          </a:bodyPr>
          <a:lstStyle/>
          <a:p>
            <a:pPr marL="0" lvl="0" indent="0" algn="ctr" rtl="0">
              <a:spcBef>
                <a:spcPts val="800"/>
              </a:spcBef>
              <a:spcAft>
                <a:spcPts val="0"/>
              </a:spcAft>
              <a:buNone/>
            </a:pPr>
            <a:endParaRPr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51"/>
          <p:cNvSpPr txBox="1">
            <a:spLocks noGrp="1"/>
          </p:cNvSpPr>
          <p:nvPr>
            <p:ph type="ctrTitle"/>
          </p:nvPr>
        </p:nvSpPr>
        <p:spPr>
          <a:xfrm>
            <a:off x="1114150" y="331848"/>
            <a:ext cx="6621300" cy="438000"/>
          </a:xfrm>
          <a:prstGeom prst="rect">
            <a:avLst/>
          </a:prstGeom>
        </p:spPr>
        <p:txBody>
          <a:bodyPr spcFirstLastPara="1" wrap="square" lIns="68575" tIns="34275" rIns="68575" bIns="34275" anchor="b" anchorCtr="0">
            <a:normAutofit fontScale="90000"/>
          </a:bodyPr>
          <a:lstStyle/>
          <a:p>
            <a:pPr marL="0" lvl="0" indent="0" algn="ctr" rtl="0">
              <a:spcBef>
                <a:spcPts val="0"/>
              </a:spcBef>
              <a:spcAft>
                <a:spcPts val="0"/>
              </a:spcAft>
              <a:buNone/>
            </a:pPr>
            <a:r>
              <a:rPr lang="en"/>
              <a:t>Closing</a:t>
            </a:r>
            <a:endParaRPr/>
          </a:p>
        </p:txBody>
      </p:sp>
      <p:graphicFrame>
        <p:nvGraphicFramePr>
          <p:cNvPr id="359" name="Google Shape;359;p51"/>
          <p:cNvGraphicFramePr/>
          <p:nvPr/>
        </p:nvGraphicFramePr>
        <p:xfrm>
          <a:off x="355550" y="3564925"/>
          <a:ext cx="8138500" cy="1137750"/>
        </p:xfrm>
        <a:graphic>
          <a:graphicData uri="http://schemas.openxmlformats.org/drawingml/2006/table">
            <a:tbl>
              <a:tblPr>
                <a:noFill/>
                <a:tableStyleId>{A07C6AE9-3BD7-425E-9BB6-CC8686FD0048}</a:tableStyleId>
              </a:tblPr>
              <a:tblGrid>
                <a:gridCol w="4069250">
                  <a:extLst>
                    <a:ext uri="{9D8B030D-6E8A-4147-A177-3AD203B41FA5}">
                      <a16:colId xmlns:a16="http://schemas.microsoft.com/office/drawing/2014/main" val="20000"/>
                    </a:ext>
                  </a:extLst>
                </a:gridCol>
                <a:gridCol w="4069250">
                  <a:extLst>
                    <a:ext uri="{9D8B030D-6E8A-4147-A177-3AD203B41FA5}">
                      <a16:colId xmlns:a16="http://schemas.microsoft.com/office/drawing/2014/main" val="20001"/>
                    </a:ext>
                  </a:extLst>
                </a:gridCol>
              </a:tblGrid>
              <a:tr h="568875">
                <a:tc>
                  <a:txBody>
                    <a:bodyPr/>
                    <a:lstStyle/>
                    <a:p>
                      <a:pPr marL="0" lvl="0" indent="0" algn="l" rtl="0">
                        <a:lnSpc>
                          <a:spcPct val="115000"/>
                        </a:lnSpc>
                        <a:spcBef>
                          <a:spcPts val="0"/>
                        </a:spcBef>
                        <a:spcAft>
                          <a:spcPts val="0"/>
                        </a:spcAft>
                        <a:buNone/>
                      </a:pPr>
                      <a:r>
                        <a:rPr lang="en" sz="1100" b="1"/>
                        <a:t>Closing</a:t>
                      </a:r>
                      <a:endParaRPr sz="1100" b="1"/>
                    </a:p>
                    <a:p>
                      <a:pPr marL="0" lvl="0" indent="0" algn="l" rtl="0">
                        <a:lnSpc>
                          <a:spcPct val="115000"/>
                        </a:lnSpc>
                        <a:spcBef>
                          <a:spcPts val="0"/>
                        </a:spcBef>
                        <a:spcAft>
                          <a:spcPts val="0"/>
                        </a:spcAft>
                        <a:buNone/>
                      </a:pPr>
                      <a:r>
                        <a:rPr lang="en" sz="1100"/>
                        <a:t>15:35 - 16:00</a:t>
                      </a:r>
                      <a:endParaRPr sz="1100"/>
                    </a:p>
                  </a:txBody>
                  <a:tcPr marL="68575" marR="68575" marT="91425" marB="91425"/>
                </a:tc>
                <a:tc>
                  <a:txBody>
                    <a:bodyPr/>
                    <a:lstStyle/>
                    <a:p>
                      <a:pPr marL="0" lvl="0" indent="0" algn="l" rtl="0">
                        <a:lnSpc>
                          <a:spcPct val="115000"/>
                        </a:lnSpc>
                        <a:spcBef>
                          <a:spcPts val="0"/>
                        </a:spcBef>
                        <a:spcAft>
                          <a:spcPts val="0"/>
                        </a:spcAft>
                        <a:buNone/>
                      </a:pPr>
                      <a:r>
                        <a:rPr lang="en" sz="1100" b="1">
                          <a:solidFill>
                            <a:schemeClr val="dk1"/>
                          </a:solidFill>
                        </a:rPr>
                        <a:t>Back here in MM 00.025</a:t>
                      </a:r>
                      <a:endParaRPr/>
                    </a:p>
                  </a:txBody>
                  <a:tcPr marL="91425" marR="91425" marT="91425" marB="91425"/>
                </a:tc>
                <a:extLst>
                  <a:ext uri="{0D108BD9-81ED-4DB2-BD59-A6C34878D82A}">
                    <a16:rowId xmlns:a16="http://schemas.microsoft.com/office/drawing/2014/main" val="10000"/>
                  </a:ext>
                </a:extLst>
              </a:tr>
              <a:tr h="568875">
                <a:tc>
                  <a:txBody>
                    <a:bodyPr/>
                    <a:lstStyle/>
                    <a:p>
                      <a:pPr marL="0" lvl="0" indent="0" algn="l" rtl="0">
                        <a:lnSpc>
                          <a:spcPct val="115000"/>
                        </a:lnSpc>
                        <a:spcBef>
                          <a:spcPts val="0"/>
                        </a:spcBef>
                        <a:spcAft>
                          <a:spcPts val="0"/>
                        </a:spcAft>
                        <a:buNone/>
                      </a:pPr>
                      <a:r>
                        <a:rPr lang="en" sz="1100" b="1">
                          <a:solidFill>
                            <a:schemeClr val="dk1"/>
                          </a:solidFill>
                        </a:rPr>
                        <a:t>Mingle &amp; meet</a:t>
                      </a:r>
                      <a:endParaRPr sz="1100" b="1">
                        <a:solidFill>
                          <a:schemeClr val="dk1"/>
                        </a:solidFill>
                      </a:endParaRPr>
                    </a:p>
                    <a:p>
                      <a:pPr marL="0" lvl="0" indent="0" algn="l" rtl="0">
                        <a:lnSpc>
                          <a:spcPct val="115000"/>
                        </a:lnSpc>
                        <a:spcBef>
                          <a:spcPts val="0"/>
                        </a:spcBef>
                        <a:spcAft>
                          <a:spcPts val="0"/>
                        </a:spcAft>
                        <a:buNone/>
                      </a:pPr>
                      <a:r>
                        <a:rPr lang="en" sz="1100">
                          <a:solidFill>
                            <a:schemeClr val="dk1"/>
                          </a:solidFill>
                        </a:rPr>
                        <a:t>16:00 - 17:00</a:t>
                      </a:r>
                      <a:endParaRPr/>
                    </a:p>
                  </a:txBody>
                  <a:tcPr marL="91425" marR="91425" marT="91425" marB="91425"/>
                </a:tc>
                <a:tc>
                  <a:txBody>
                    <a:bodyPr/>
                    <a:lstStyle/>
                    <a:p>
                      <a:pPr marL="0" lvl="0" indent="0" algn="l" rtl="0">
                        <a:lnSpc>
                          <a:spcPct val="115000"/>
                        </a:lnSpc>
                        <a:spcBef>
                          <a:spcPts val="0"/>
                        </a:spcBef>
                        <a:spcAft>
                          <a:spcPts val="0"/>
                        </a:spcAft>
                        <a:buNone/>
                      </a:pPr>
                      <a:r>
                        <a:rPr lang="en" sz="1100" b="1">
                          <a:solidFill>
                            <a:schemeClr val="dk1"/>
                          </a:solidFill>
                        </a:rPr>
                        <a:t>Café de Iris</a:t>
                      </a:r>
                      <a:endParaRPr/>
                    </a:p>
                  </a:txBody>
                  <a:tcPr marL="91425" marR="91425" marT="91425" marB="91425"/>
                </a:tc>
                <a:extLst>
                  <a:ext uri="{0D108BD9-81ED-4DB2-BD59-A6C34878D82A}">
                    <a16:rowId xmlns:a16="http://schemas.microsoft.com/office/drawing/2014/main" val="10001"/>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8"/>
          <p:cNvSpPr txBox="1">
            <a:spLocks noGrp="1"/>
          </p:cNvSpPr>
          <p:nvPr>
            <p:ph type="title"/>
          </p:nvPr>
        </p:nvSpPr>
        <p:spPr>
          <a:xfrm>
            <a:off x="311700" y="445025"/>
            <a:ext cx="8520600" cy="572700"/>
          </a:xfrm>
          <a:prstGeom prst="rect">
            <a:avLst/>
          </a:prstGeom>
        </p:spPr>
        <p:txBody>
          <a:bodyPr spcFirstLastPara="1" wrap="square" lIns="68575" tIns="68575" rIns="68575" bIns="68575" anchor="t" anchorCtr="0">
            <a:normAutofit fontScale="90000"/>
          </a:bodyPr>
          <a:lstStyle/>
          <a:p>
            <a:pPr marL="0" lvl="0" indent="0" algn="l" rtl="0">
              <a:spcBef>
                <a:spcPts val="0"/>
              </a:spcBef>
              <a:spcAft>
                <a:spcPts val="0"/>
              </a:spcAft>
              <a:buNone/>
            </a:pPr>
            <a:r>
              <a:rPr lang="en"/>
              <a:t>Another thank you for being here</a:t>
            </a:r>
            <a:endParaRPr/>
          </a:p>
        </p:txBody>
      </p:sp>
      <p:sp>
        <p:nvSpPr>
          <p:cNvPr id="172" name="Google Shape;172;p28"/>
          <p:cNvSpPr txBox="1">
            <a:spLocks noGrp="1"/>
          </p:cNvSpPr>
          <p:nvPr>
            <p:ph type="body" idx="1"/>
          </p:nvPr>
        </p:nvSpPr>
        <p:spPr>
          <a:xfrm>
            <a:off x="311700" y="1152475"/>
            <a:ext cx="8520600" cy="3416400"/>
          </a:xfrm>
          <a:prstGeom prst="rect">
            <a:avLst/>
          </a:prstGeom>
        </p:spPr>
        <p:txBody>
          <a:bodyPr spcFirstLastPara="1" wrap="square" lIns="68575" tIns="68575" rIns="68575" bIns="68575" anchor="t" anchorCtr="0">
            <a:normAutofit lnSpcReduction="20000"/>
          </a:bodyPr>
          <a:lstStyle/>
          <a:p>
            <a:pPr marL="0" lvl="0" indent="0" algn="l" rtl="0">
              <a:spcBef>
                <a:spcPts val="0"/>
              </a:spcBef>
              <a:spcAft>
                <a:spcPts val="0"/>
              </a:spcAft>
              <a:buNone/>
            </a:pPr>
            <a:r>
              <a:rPr lang="en">
                <a:latin typeface="Play"/>
                <a:ea typeface="Play"/>
                <a:cs typeface="Play"/>
                <a:sym typeface="Play"/>
              </a:rPr>
              <a:t>Motivations: </a:t>
            </a:r>
            <a:endParaRPr>
              <a:latin typeface="Play"/>
              <a:ea typeface="Play"/>
              <a:cs typeface="Play"/>
              <a:sym typeface="Play"/>
            </a:endParaRPr>
          </a:p>
          <a:p>
            <a:pPr marL="0" lvl="0" indent="0" algn="l" rtl="0">
              <a:spcBef>
                <a:spcPts val="0"/>
              </a:spcBef>
              <a:spcAft>
                <a:spcPts val="0"/>
              </a:spcAft>
              <a:buNone/>
            </a:pPr>
            <a:r>
              <a:rPr lang="en">
                <a:latin typeface="Play"/>
                <a:ea typeface="Play"/>
                <a:cs typeface="Play"/>
                <a:sym typeface="Play"/>
              </a:rPr>
              <a:t>-Coming together to fight injustice;</a:t>
            </a:r>
            <a:endParaRPr>
              <a:latin typeface="Play"/>
              <a:ea typeface="Play"/>
              <a:cs typeface="Play"/>
              <a:sym typeface="Play"/>
            </a:endParaRPr>
          </a:p>
          <a:p>
            <a:pPr marL="0" lvl="0" indent="0" algn="l" rtl="0">
              <a:spcBef>
                <a:spcPts val="0"/>
              </a:spcBef>
              <a:spcAft>
                <a:spcPts val="0"/>
              </a:spcAft>
              <a:buNone/>
            </a:pPr>
            <a:r>
              <a:rPr lang="en">
                <a:latin typeface="Play"/>
                <a:ea typeface="Play"/>
                <a:cs typeface="Play"/>
                <a:sym typeface="Play"/>
              </a:rPr>
              <a:t>-Incorporating this in my own events, policy-making; </a:t>
            </a:r>
            <a:endParaRPr>
              <a:latin typeface="Play"/>
              <a:ea typeface="Play"/>
              <a:cs typeface="Play"/>
              <a:sym typeface="Play"/>
            </a:endParaRPr>
          </a:p>
          <a:p>
            <a:pPr marL="0" lvl="0" indent="0" algn="l" rtl="0">
              <a:spcBef>
                <a:spcPts val="0"/>
              </a:spcBef>
              <a:spcAft>
                <a:spcPts val="0"/>
              </a:spcAft>
              <a:buNone/>
            </a:pPr>
            <a:r>
              <a:rPr lang="en">
                <a:latin typeface="Play"/>
                <a:ea typeface="Play"/>
                <a:cs typeface="Play"/>
                <a:sym typeface="Play"/>
              </a:rPr>
              <a:t>-Measuring marginalized groups and giving them a voice;</a:t>
            </a:r>
            <a:endParaRPr>
              <a:latin typeface="Play"/>
              <a:ea typeface="Play"/>
              <a:cs typeface="Play"/>
              <a:sym typeface="Play"/>
            </a:endParaRPr>
          </a:p>
          <a:p>
            <a:pPr marL="0" lvl="0" indent="0" algn="l" rtl="0">
              <a:spcBef>
                <a:spcPts val="0"/>
              </a:spcBef>
              <a:spcAft>
                <a:spcPts val="0"/>
              </a:spcAft>
              <a:buNone/>
            </a:pPr>
            <a:r>
              <a:rPr lang="en">
                <a:latin typeface="Play"/>
                <a:ea typeface="Play"/>
                <a:cs typeface="Play"/>
                <a:sym typeface="Play"/>
              </a:rPr>
              <a:t>-Supporting researchers in inclusive way;</a:t>
            </a:r>
            <a:endParaRPr>
              <a:latin typeface="Play"/>
              <a:ea typeface="Play"/>
              <a:cs typeface="Play"/>
              <a:sym typeface="Play"/>
            </a:endParaRPr>
          </a:p>
          <a:p>
            <a:pPr marL="0" lvl="0" indent="0" algn="l" rtl="0">
              <a:spcBef>
                <a:spcPts val="0"/>
              </a:spcBef>
              <a:spcAft>
                <a:spcPts val="0"/>
              </a:spcAft>
              <a:buNone/>
            </a:pPr>
            <a:r>
              <a:rPr lang="en">
                <a:latin typeface="Play"/>
                <a:ea typeface="Play"/>
                <a:cs typeface="Play"/>
                <a:sym typeface="Play"/>
              </a:rPr>
              <a:t>-Do research with populations that have not been visible so far, etc.</a:t>
            </a:r>
            <a:endParaRPr>
              <a:latin typeface="Play"/>
              <a:ea typeface="Play"/>
              <a:cs typeface="Play"/>
              <a:sym typeface="Play"/>
            </a:endParaRPr>
          </a:p>
          <a:p>
            <a:pPr marL="0" lvl="0" indent="0" algn="l" rtl="0">
              <a:spcBef>
                <a:spcPts val="0"/>
              </a:spcBef>
              <a:spcAft>
                <a:spcPts val="0"/>
              </a:spcAft>
              <a:buNone/>
            </a:pPr>
            <a:endParaRPr>
              <a:latin typeface="Play"/>
              <a:ea typeface="Play"/>
              <a:cs typeface="Play"/>
              <a:sym typeface="Play"/>
            </a:endParaRPr>
          </a:p>
          <a:p>
            <a:pPr marL="0" lvl="0" indent="0" algn="l" rtl="0">
              <a:spcBef>
                <a:spcPts val="0"/>
              </a:spcBef>
              <a:spcAft>
                <a:spcPts val="0"/>
              </a:spcAft>
              <a:buNone/>
            </a:pPr>
            <a:endParaRPr>
              <a:latin typeface="Play"/>
              <a:ea typeface="Play"/>
              <a:cs typeface="Play"/>
              <a:sym typeface="Play"/>
            </a:endParaRPr>
          </a:p>
          <a:p>
            <a:pPr marL="0" lvl="0" indent="0" algn="l" rtl="0">
              <a:spcBef>
                <a:spcPts val="0"/>
              </a:spcBef>
              <a:spcAft>
                <a:spcPts val="0"/>
              </a:spcAft>
              <a:buNone/>
            </a:pPr>
            <a:r>
              <a:rPr lang="en">
                <a:latin typeface="Play"/>
                <a:ea typeface="Play"/>
                <a:cs typeface="Play"/>
                <a:sym typeface="Play"/>
              </a:rPr>
              <a:t>“As someone who is slowly gaining a more senior position in academia, I think it is valuable to consciously reflect on issues related to equity, diversity, &amp; inclusion. I now have a role where I can influence the system and be responsible for junior colleagues, which very is new to me. </a:t>
            </a:r>
            <a:r>
              <a:rPr lang="en" b="1">
                <a:latin typeface="Play"/>
                <a:ea typeface="Play"/>
                <a:cs typeface="Play"/>
                <a:sym typeface="Play"/>
              </a:rPr>
              <a:t>With increasing power comes increasing responsibility</a:t>
            </a:r>
            <a:r>
              <a:rPr lang="en">
                <a:latin typeface="Play"/>
                <a:ea typeface="Play"/>
                <a:cs typeface="Play"/>
                <a:sym typeface="Play"/>
              </a:rPr>
              <a:t>, and I'd like to learn more about how to be a force for good in my role.”</a:t>
            </a:r>
            <a:endParaRPr>
              <a:latin typeface="Play"/>
              <a:ea typeface="Play"/>
              <a:cs typeface="Play"/>
              <a:sym typeface="Pl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7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72">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72">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72">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72">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72">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9"/>
          <p:cNvSpPr txBox="1">
            <a:spLocks noGrp="1"/>
          </p:cNvSpPr>
          <p:nvPr>
            <p:ph type="title"/>
          </p:nvPr>
        </p:nvSpPr>
        <p:spPr>
          <a:xfrm>
            <a:off x="311700" y="445025"/>
            <a:ext cx="8520600" cy="572700"/>
          </a:xfrm>
          <a:prstGeom prst="rect">
            <a:avLst/>
          </a:prstGeom>
        </p:spPr>
        <p:txBody>
          <a:bodyPr spcFirstLastPara="1" wrap="square" lIns="68575" tIns="68575" rIns="68575" bIns="68575" anchor="t" anchorCtr="0">
            <a:normAutofit fontScale="90000"/>
          </a:bodyPr>
          <a:lstStyle/>
          <a:p>
            <a:pPr marL="0" lvl="0" indent="0" algn="l" rtl="0">
              <a:spcBef>
                <a:spcPts val="0"/>
              </a:spcBef>
              <a:spcAft>
                <a:spcPts val="0"/>
              </a:spcAft>
              <a:buNone/>
            </a:pPr>
            <a:r>
              <a:rPr lang="en"/>
              <a:t>Who you are</a:t>
            </a:r>
            <a:endParaRPr/>
          </a:p>
        </p:txBody>
      </p:sp>
      <p:pic>
        <p:nvPicPr>
          <p:cNvPr id="178" name="Google Shape;178;p29" descr="wordcloud portraying roles of attendees: PhD condidates, Diversity Officers, Data stewards amongs other roles"/>
          <p:cNvPicPr preferRelativeResize="0"/>
          <p:nvPr/>
        </p:nvPicPr>
        <p:blipFill rotWithShape="1">
          <a:blip r:embed="rId3">
            <a:alphaModFix/>
          </a:blip>
          <a:srcRect t="10624" b="9131"/>
          <a:stretch/>
        </p:blipFill>
        <p:spPr>
          <a:xfrm>
            <a:off x="2736300" y="495275"/>
            <a:ext cx="5792399" cy="46482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0"/>
          <p:cNvSpPr txBox="1">
            <a:spLocks noGrp="1"/>
          </p:cNvSpPr>
          <p:nvPr>
            <p:ph type="title"/>
          </p:nvPr>
        </p:nvSpPr>
        <p:spPr>
          <a:xfrm>
            <a:off x="311700" y="445025"/>
            <a:ext cx="8520600" cy="572700"/>
          </a:xfrm>
          <a:prstGeom prst="rect">
            <a:avLst/>
          </a:prstGeom>
        </p:spPr>
        <p:txBody>
          <a:bodyPr spcFirstLastPara="1" wrap="square" lIns="68575" tIns="68575" rIns="68575" bIns="68575" anchor="t" anchorCtr="0">
            <a:normAutofit fontScale="90000"/>
          </a:bodyPr>
          <a:lstStyle/>
          <a:p>
            <a:pPr marL="0" lvl="0" indent="0" algn="l" rtl="0">
              <a:spcBef>
                <a:spcPts val="0"/>
              </a:spcBef>
              <a:spcAft>
                <a:spcPts val="0"/>
              </a:spcAft>
              <a:buNone/>
            </a:pPr>
            <a:r>
              <a:rPr lang="en"/>
              <a:t>Who you are</a:t>
            </a:r>
            <a:endParaRPr/>
          </a:p>
        </p:txBody>
      </p:sp>
      <p:graphicFrame>
        <p:nvGraphicFramePr>
          <p:cNvPr id="184" name="Google Shape;184;p30" descr="screenshot of one attendees entry for My current role: great. Motivation: Anna talked me into this."/>
          <p:cNvGraphicFramePr/>
          <p:nvPr>
            <p:extLst>
              <p:ext uri="{D42A27DB-BD31-4B8C-83A1-F6EECF244321}">
                <p14:modId xmlns:p14="http://schemas.microsoft.com/office/powerpoint/2010/main" val="4225720693"/>
              </p:ext>
            </p:extLst>
          </p:nvPr>
        </p:nvGraphicFramePr>
        <p:xfrm>
          <a:off x="1022950" y="1816500"/>
          <a:ext cx="6769625" cy="1940950"/>
        </p:xfrm>
        <a:graphic>
          <a:graphicData uri="http://schemas.openxmlformats.org/drawingml/2006/table">
            <a:tbl>
              <a:tblPr>
                <a:noFill/>
                <a:tableStyleId>{EA828700-EE41-4779-8DEF-CDC8A8FBD068}</a:tableStyleId>
              </a:tblPr>
              <a:tblGrid>
                <a:gridCol w="3143950">
                  <a:extLst>
                    <a:ext uri="{9D8B030D-6E8A-4147-A177-3AD203B41FA5}">
                      <a16:colId xmlns:a16="http://schemas.microsoft.com/office/drawing/2014/main" val="20000"/>
                    </a:ext>
                  </a:extLst>
                </a:gridCol>
                <a:gridCol w="3625675">
                  <a:extLst>
                    <a:ext uri="{9D8B030D-6E8A-4147-A177-3AD203B41FA5}">
                      <a16:colId xmlns:a16="http://schemas.microsoft.com/office/drawing/2014/main" val="20001"/>
                    </a:ext>
                  </a:extLst>
                </a:gridCol>
              </a:tblGrid>
              <a:tr h="970475">
                <a:tc>
                  <a:txBody>
                    <a:bodyPr/>
                    <a:lstStyle/>
                    <a:p>
                      <a:pPr marL="0" lvl="0" indent="0" algn="l" rtl="0">
                        <a:lnSpc>
                          <a:spcPct val="115000"/>
                        </a:lnSpc>
                        <a:spcBef>
                          <a:spcPts val="0"/>
                        </a:spcBef>
                        <a:spcAft>
                          <a:spcPts val="0"/>
                        </a:spcAft>
                        <a:buNone/>
                      </a:pPr>
                      <a:r>
                        <a:rPr lang="en" sz="2550" b="1">
                          <a:latin typeface="Helvetica Neue"/>
                          <a:ea typeface="Helvetica Neue"/>
                          <a:cs typeface="Helvetica Neue"/>
                          <a:sym typeface="Helvetica Neue"/>
                        </a:rPr>
                        <a:t>My current role is:</a:t>
                      </a:r>
                      <a:endParaRPr sz="2550" b="1">
                        <a:latin typeface="Helvetica Neue"/>
                        <a:ea typeface="Helvetica Neue"/>
                        <a:cs typeface="Helvetica Neue"/>
                        <a:sym typeface="Helvetica Neue"/>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0B3B2"/>
                    </a:solidFill>
                  </a:tcPr>
                </a:tc>
                <a:tc>
                  <a:txBody>
                    <a:bodyPr/>
                    <a:lstStyle/>
                    <a:p>
                      <a:pPr marL="0" lvl="0" indent="0" algn="l" rtl="0">
                        <a:lnSpc>
                          <a:spcPct val="115000"/>
                        </a:lnSpc>
                        <a:spcBef>
                          <a:spcPts val="0"/>
                        </a:spcBef>
                        <a:spcAft>
                          <a:spcPts val="0"/>
                        </a:spcAft>
                        <a:buNone/>
                      </a:pPr>
                      <a:r>
                        <a:rPr lang="en" sz="2550" b="1">
                          <a:latin typeface="Helvetica Neue"/>
                          <a:ea typeface="Helvetica Neue"/>
                          <a:cs typeface="Helvetica Neue"/>
                          <a:sym typeface="Helvetica Neue"/>
                        </a:rPr>
                        <a:t>Motivation:</a:t>
                      </a:r>
                      <a:endParaRPr sz="2550" b="1">
                        <a:latin typeface="Helvetica Neue"/>
                        <a:ea typeface="Helvetica Neue"/>
                        <a:cs typeface="Helvetica Neue"/>
                        <a:sym typeface="Helvetica Neue"/>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B0B3B2"/>
                    </a:solidFill>
                  </a:tcPr>
                </a:tc>
                <a:extLst>
                  <a:ext uri="{0D108BD9-81ED-4DB2-BD59-A6C34878D82A}">
                    <a16:rowId xmlns:a16="http://schemas.microsoft.com/office/drawing/2014/main" val="10000"/>
                  </a:ext>
                </a:extLst>
              </a:tr>
              <a:tr h="970475">
                <a:tc>
                  <a:txBody>
                    <a:bodyPr/>
                    <a:lstStyle/>
                    <a:p>
                      <a:pPr marL="0" lvl="0" indent="0" algn="l" rtl="0">
                        <a:lnSpc>
                          <a:spcPct val="115000"/>
                        </a:lnSpc>
                        <a:spcBef>
                          <a:spcPts val="0"/>
                        </a:spcBef>
                        <a:spcAft>
                          <a:spcPts val="0"/>
                        </a:spcAft>
                        <a:buNone/>
                      </a:pPr>
                      <a:r>
                        <a:rPr lang="en" sz="2550">
                          <a:latin typeface="Helvetica Neue"/>
                          <a:ea typeface="Helvetica Neue"/>
                          <a:cs typeface="Helvetica Neue"/>
                          <a:sym typeface="Helvetica Neue"/>
                        </a:rPr>
                        <a:t>great</a:t>
                      </a:r>
                      <a:endParaRPr sz="2550">
                        <a:latin typeface="Helvetica Neue"/>
                        <a:ea typeface="Helvetica Neue"/>
                        <a:cs typeface="Helvetica Neue"/>
                        <a:sym typeface="Helvetica Neue"/>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tc>
                  <a:txBody>
                    <a:bodyPr/>
                    <a:lstStyle/>
                    <a:p>
                      <a:pPr marL="0" lvl="0" indent="0" algn="l" rtl="0">
                        <a:lnSpc>
                          <a:spcPct val="115000"/>
                        </a:lnSpc>
                        <a:spcBef>
                          <a:spcPts val="0"/>
                        </a:spcBef>
                        <a:spcAft>
                          <a:spcPts val="0"/>
                        </a:spcAft>
                        <a:buNone/>
                      </a:pPr>
                      <a:r>
                        <a:rPr lang="en" sz="2550" dirty="0">
                          <a:latin typeface="Helvetica Neue"/>
                          <a:ea typeface="Helvetica Neue"/>
                          <a:cs typeface="Helvetica Neue"/>
                          <a:sym typeface="Helvetica Neue"/>
                        </a:rPr>
                        <a:t>Anna talked me into this</a:t>
                      </a:r>
                      <a:endParaRPr sz="2550" dirty="0">
                        <a:latin typeface="Helvetica Neue"/>
                        <a:ea typeface="Helvetica Neue"/>
                        <a:cs typeface="Helvetica Neue"/>
                        <a:sym typeface="Helvetica Neue"/>
                      </a:endParaRPr>
                    </a:p>
                  </a:txBody>
                  <a:tcPr marL="38100" marR="38100" marT="38100" marB="38100">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1"/>
          <p:cNvSpPr txBox="1">
            <a:spLocks noGrp="1"/>
          </p:cNvSpPr>
          <p:nvPr>
            <p:ph type="title"/>
          </p:nvPr>
        </p:nvSpPr>
        <p:spPr>
          <a:xfrm>
            <a:off x="311700" y="445025"/>
            <a:ext cx="8520600" cy="572700"/>
          </a:xfrm>
          <a:prstGeom prst="rect">
            <a:avLst/>
          </a:prstGeom>
        </p:spPr>
        <p:txBody>
          <a:bodyPr spcFirstLastPara="1" wrap="square" lIns="68575" tIns="68575" rIns="68575" bIns="68575" anchor="t" anchorCtr="0">
            <a:normAutofit fontScale="90000"/>
          </a:bodyPr>
          <a:lstStyle/>
          <a:p>
            <a:pPr marL="0" lvl="0" indent="0" algn="l" rtl="0">
              <a:spcBef>
                <a:spcPts val="0"/>
              </a:spcBef>
              <a:spcAft>
                <a:spcPts val="0"/>
              </a:spcAft>
              <a:buNone/>
            </a:pPr>
            <a:r>
              <a:rPr lang="en"/>
              <a:t>Code of Conduct  </a:t>
            </a:r>
            <a:endParaRPr/>
          </a:p>
        </p:txBody>
      </p:sp>
      <p:sp>
        <p:nvSpPr>
          <p:cNvPr id="190" name="Google Shape;190;p31"/>
          <p:cNvSpPr txBox="1">
            <a:spLocks noGrp="1"/>
          </p:cNvSpPr>
          <p:nvPr>
            <p:ph type="body" idx="1"/>
          </p:nvPr>
        </p:nvSpPr>
        <p:spPr>
          <a:xfrm>
            <a:off x="311700" y="1017725"/>
            <a:ext cx="6086400" cy="3416400"/>
          </a:xfrm>
          <a:prstGeom prst="rect">
            <a:avLst/>
          </a:prstGeom>
        </p:spPr>
        <p:txBody>
          <a:bodyPr spcFirstLastPara="1" wrap="square" lIns="68575" tIns="68575" rIns="68575" bIns="68575" anchor="t" anchorCtr="0">
            <a:normAutofit/>
          </a:bodyPr>
          <a:lstStyle/>
          <a:p>
            <a:pPr marL="0" lvl="0" indent="0" algn="l" rtl="0">
              <a:spcBef>
                <a:spcPts val="0"/>
              </a:spcBef>
              <a:spcAft>
                <a:spcPts val="0"/>
              </a:spcAft>
              <a:buNone/>
            </a:pPr>
            <a:r>
              <a:rPr lang="en" sz="1750">
                <a:latin typeface="Play"/>
                <a:ea typeface="Play"/>
                <a:cs typeface="Play"/>
                <a:sym typeface="Play"/>
              </a:rPr>
              <a:t>Please be reminded that by registering for this event, you agreed to uphold the Code of Conduct of the International Network of Open Science Communities. If someone makes you or anyone else feel unsafe or unwelcome, or if you believe you’ve witnessed harassment, please report it as soon as possible to the code of conduct committee of the event, recognisable by their badge, either in person or electronically via the online form (scan QR).</a:t>
            </a:r>
            <a:endParaRPr sz="2800">
              <a:latin typeface="Play"/>
              <a:ea typeface="Play"/>
              <a:cs typeface="Play"/>
              <a:sym typeface="Play"/>
            </a:endParaRPr>
          </a:p>
        </p:txBody>
      </p:sp>
      <p:pic>
        <p:nvPicPr>
          <p:cNvPr id="191" name="Google Shape;191;p31" descr="QR code to edu.nl/xuv6x"/>
          <p:cNvPicPr preferRelativeResize="0"/>
          <p:nvPr/>
        </p:nvPicPr>
        <p:blipFill>
          <a:blip r:embed="rId3">
            <a:alphaModFix/>
          </a:blip>
          <a:stretch>
            <a:fillRect/>
          </a:stretch>
        </p:blipFill>
        <p:spPr>
          <a:xfrm>
            <a:off x="6831050" y="926100"/>
            <a:ext cx="2001250" cy="2163850"/>
          </a:xfrm>
          <a:prstGeom prst="rect">
            <a:avLst/>
          </a:prstGeom>
          <a:noFill/>
          <a:ln>
            <a:noFill/>
          </a:ln>
        </p:spPr>
      </p:pic>
      <p:pic>
        <p:nvPicPr>
          <p:cNvPr id="192" name="Google Shape;192;p31"/>
          <p:cNvPicPr preferRelativeResize="0"/>
          <p:nvPr/>
        </p:nvPicPr>
        <p:blipFill rotWithShape="1">
          <a:blip r:embed="rId4">
            <a:alphaModFix/>
          </a:blip>
          <a:srcRect l="18281" t="10103" r="22592" b="42948"/>
          <a:stretch/>
        </p:blipFill>
        <p:spPr>
          <a:xfrm>
            <a:off x="538775" y="3367376"/>
            <a:ext cx="1125676" cy="1339075"/>
          </a:xfrm>
          <a:prstGeom prst="rect">
            <a:avLst/>
          </a:prstGeom>
          <a:noFill/>
          <a:ln>
            <a:noFill/>
          </a:ln>
        </p:spPr>
      </p:pic>
      <p:pic>
        <p:nvPicPr>
          <p:cNvPr id="193" name="Google Shape;193;p31"/>
          <p:cNvPicPr preferRelativeResize="0"/>
          <p:nvPr/>
        </p:nvPicPr>
        <p:blipFill rotWithShape="1">
          <a:blip r:embed="rId5">
            <a:alphaModFix/>
          </a:blip>
          <a:srcRect l="24716" t="13860" r="24655" b="36636"/>
          <a:stretch/>
        </p:blipFill>
        <p:spPr>
          <a:xfrm>
            <a:off x="3251925" y="3367375"/>
            <a:ext cx="1125674" cy="1366515"/>
          </a:xfrm>
          <a:prstGeom prst="rect">
            <a:avLst/>
          </a:prstGeom>
          <a:noFill/>
          <a:ln>
            <a:noFill/>
          </a:ln>
        </p:spPr>
      </p:pic>
      <p:sp>
        <p:nvSpPr>
          <p:cNvPr id="194" name="Google Shape;194;p31"/>
          <p:cNvSpPr txBox="1"/>
          <p:nvPr/>
        </p:nvSpPr>
        <p:spPr>
          <a:xfrm>
            <a:off x="3209722" y="4403663"/>
            <a:ext cx="1241100" cy="278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2400"/>
              </a:spcBef>
              <a:spcAft>
                <a:spcPts val="0"/>
              </a:spcAft>
              <a:buClr>
                <a:schemeClr val="dk1"/>
              </a:buClr>
              <a:buSzPts val="1100"/>
              <a:buFont typeface="Arial"/>
              <a:buNone/>
            </a:pPr>
            <a:r>
              <a:rPr lang="en" sz="1000" b="1" dirty="0">
                <a:solidFill>
                  <a:schemeClr val="dk1"/>
                </a:solidFill>
                <a:latin typeface="Play"/>
                <a:ea typeface="Play"/>
                <a:cs typeface="Play"/>
                <a:sym typeface="Play"/>
              </a:rPr>
              <a:t>Thomas </a:t>
            </a:r>
            <a:r>
              <a:rPr lang="en" sz="1000" b="1" dirty="0" err="1">
                <a:solidFill>
                  <a:schemeClr val="dk1"/>
                </a:solidFill>
                <a:latin typeface="Play"/>
                <a:ea typeface="Play"/>
                <a:cs typeface="Play"/>
                <a:sym typeface="Play"/>
              </a:rPr>
              <a:t>Gültzow</a:t>
            </a:r>
            <a:endParaRPr sz="1000" b="1" dirty="0">
              <a:solidFill>
                <a:schemeClr val="dk1"/>
              </a:solidFill>
              <a:latin typeface="Play"/>
              <a:ea typeface="Play"/>
              <a:cs typeface="Play"/>
              <a:sym typeface="Play"/>
            </a:endParaRPr>
          </a:p>
          <a:p>
            <a:pPr marL="0" lvl="0" indent="0" algn="l" rtl="0">
              <a:spcBef>
                <a:spcPts val="600"/>
              </a:spcBef>
              <a:spcAft>
                <a:spcPts val="0"/>
              </a:spcAft>
              <a:buNone/>
            </a:pPr>
            <a:endParaRPr sz="1000" dirty="0">
              <a:solidFill>
                <a:schemeClr val="dk1"/>
              </a:solidFill>
              <a:latin typeface="Play"/>
              <a:ea typeface="Play"/>
              <a:cs typeface="Play"/>
              <a:sym typeface="Play"/>
            </a:endParaRPr>
          </a:p>
        </p:txBody>
      </p:sp>
      <p:sp>
        <p:nvSpPr>
          <p:cNvPr id="195" name="Google Shape;195;p31"/>
          <p:cNvSpPr txBox="1"/>
          <p:nvPr/>
        </p:nvSpPr>
        <p:spPr>
          <a:xfrm>
            <a:off x="1972338" y="4733900"/>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Esther Plomp</a:t>
            </a:r>
            <a:endParaRPr sz="1000">
              <a:solidFill>
                <a:schemeClr val="dk1"/>
              </a:solidFill>
              <a:latin typeface="Play"/>
              <a:ea typeface="Play"/>
              <a:cs typeface="Play"/>
              <a:sym typeface="Play"/>
            </a:endParaRPr>
          </a:p>
        </p:txBody>
      </p:sp>
      <p:sp>
        <p:nvSpPr>
          <p:cNvPr id="196" name="Google Shape;196;p31"/>
          <p:cNvSpPr txBox="1"/>
          <p:nvPr/>
        </p:nvSpPr>
        <p:spPr>
          <a:xfrm>
            <a:off x="522938" y="4706450"/>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Melanie Imming</a:t>
            </a:r>
            <a:endParaRPr sz="1000">
              <a:solidFill>
                <a:schemeClr val="dk1"/>
              </a:solidFill>
              <a:latin typeface="Play"/>
              <a:ea typeface="Play"/>
              <a:cs typeface="Play"/>
              <a:sym typeface="Play"/>
            </a:endParaRPr>
          </a:p>
        </p:txBody>
      </p:sp>
      <p:pic>
        <p:nvPicPr>
          <p:cNvPr id="197" name="Google Shape;197;p31"/>
          <p:cNvPicPr preferRelativeResize="0"/>
          <p:nvPr/>
        </p:nvPicPr>
        <p:blipFill rotWithShape="1">
          <a:blip r:embed="rId6">
            <a:alphaModFix/>
          </a:blip>
          <a:srcRect l="25352" t="9603" r="20773" b="19313"/>
          <a:stretch/>
        </p:blipFill>
        <p:spPr>
          <a:xfrm>
            <a:off x="4652025" y="3381100"/>
            <a:ext cx="1014871" cy="1339075"/>
          </a:xfrm>
          <a:prstGeom prst="rect">
            <a:avLst/>
          </a:prstGeom>
          <a:noFill/>
          <a:ln>
            <a:noFill/>
          </a:ln>
        </p:spPr>
      </p:pic>
      <p:sp>
        <p:nvSpPr>
          <p:cNvPr id="198" name="Google Shape;198;p31"/>
          <p:cNvSpPr txBox="1"/>
          <p:nvPr/>
        </p:nvSpPr>
        <p:spPr>
          <a:xfrm>
            <a:off x="4652013" y="4733900"/>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Max Primbs</a:t>
            </a:r>
            <a:endParaRPr sz="1000">
              <a:solidFill>
                <a:schemeClr val="dk1"/>
              </a:solidFill>
              <a:latin typeface="Play"/>
              <a:ea typeface="Play"/>
              <a:cs typeface="Play"/>
              <a:sym typeface="Play"/>
            </a:endParaRPr>
          </a:p>
        </p:txBody>
      </p:sp>
      <p:sp>
        <p:nvSpPr>
          <p:cNvPr id="199" name="Google Shape;199;p31"/>
          <p:cNvSpPr txBox="1"/>
          <p:nvPr/>
        </p:nvSpPr>
        <p:spPr>
          <a:xfrm>
            <a:off x="6831057" y="691450"/>
            <a:ext cx="19305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chemeClr val="dk1"/>
                </a:solidFill>
                <a:latin typeface="Play"/>
                <a:ea typeface="Play"/>
                <a:cs typeface="Play"/>
                <a:sym typeface="Play"/>
              </a:rPr>
              <a:t>Online reporting form:</a:t>
            </a:r>
            <a:endParaRPr sz="1200">
              <a:solidFill>
                <a:schemeClr val="dk1"/>
              </a:solidFill>
              <a:latin typeface="Play"/>
              <a:ea typeface="Play"/>
              <a:cs typeface="Play"/>
              <a:sym typeface="Play"/>
            </a:endParaRPr>
          </a:p>
        </p:txBody>
      </p:sp>
      <p:pic>
        <p:nvPicPr>
          <p:cNvPr id="200" name="Google Shape;200;p31"/>
          <p:cNvPicPr preferRelativeResize="0"/>
          <p:nvPr/>
        </p:nvPicPr>
        <p:blipFill rotWithShape="1">
          <a:blip r:embed="rId7">
            <a:alphaModFix/>
          </a:blip>
          <a:srcRect l="23096" t="5862" r="24648" b="21219"/>
          <a:stretch/>
        </p:blipFill>
        <p:spPr>
          <a:xfrm>
            <a:off x="6021106" y="3367375"/>
            <a:ext cx="978621" cy="1290326"/>
          </a:xfrm>
          <a:prstGeom prst="rect">
            <a:avLst/>
          </a:prstGeom>
          <a:noFill/>
          <a:ln>
            <a:noFill/>
          </a:ln>
        </p:spPr>
      </p:pic>
      <p:sp>
        <p:nvSpPr>
          <p:cNvPr id="201" name="Google Shape;201;p31"/>
          <p:cNvSpPr txBox="1"/>
          <p:nvPr/>
        </p:nvSpPr>
        <p:spPr>
          <a:xfrm>
            <a:off x="5941313" y="4702050"/>
            <a:ext cx="1241100" cy="278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000" b="1">
                <a:solidFill>
                  <a:schemeClr val="dk1"/>
                </a:solidFill>
                <a:latin typeface="Play"/>
                <a:ea typeface="Play"/>
                <a:cs typeface="Play"/>
                <a:sym typeface="Play"/>
              </a:rPr>
              <a:t>Anna van ‘t Veer</a:t>
            </a:r>
            <a:endParaRPr sz="1000">
              <a:solidFill>
                <a:schemeClr val="dk1"/>
              </a:solidFill>
              <a:latin typeface="Play"/>
              <a:ea typeface="Play"/>
              <a:cs typeface="Play"/>
              <a:sym typeface="Play"/>
            </a:endParaRPr>
          </a:p>
        </p:txBody>
      </p:sp>
      <p:pic>
        <p:nvPicPr>
          <p:cNvPr id="202" name="Google Shape;202;p31" title="_POV2086-Esther3-smaller2.jpg"/>
          <p:cNvPicPr preferRelativeResize="0"/>
          <p:nvPr/>
        </p:nvPicPr>
        <p:blipFill rotWithShape="1">
          <a:blip r:embed="rId8">
            <a:alphaModFix/>
          </a:blip>
          <a:srcRect l="18742" t="2730" r="5315" b="-2730"/>
          <a:stretch/>
        </p:blipFill>
        <p:spPr>
          <a:xfrm>
            <a:off x="1971700" y="3376525"/>
            <a:ext cx="1014876" cy="1348226"/>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7"/>
        <p:cNvGrpSpPr/>
        <p:nvPr/>
      </p:nvGrpSpPr>
      <p:grpSpPr>
        <a:xfrm>
          <a:off x="0" y="0"/>
          <a:ext cx="0" cy="0"/>
          <a:chOff x="0" y="0"/>
          <a:chExt cx="0" cy="0"/>
        </a:xfrm>
      </p:grpSpPr>
      <p:sp>
        <p:nvSpPr>
          <p:cNvPr id="228" name="Google Shape;228;p35"/>
          <p:cNvSpPr txBox="1">
            <a:spLocks noGrp="1"/>
          </p:cNvSpPr>
          <p:nvPr>
            <p:ph type="ctrTitle"/>
          </p:nvPr>
        </p:nvSpPr>
        <p:spPr>
          <a:xfrm>
            <a:off x="1114150" y="331848"/>
            <a:ext cx="6621300" cy="438000"/>
          </a:xfrm>
          <a:prstGeom prst="rect">
            <a:avLst/>
          </a:prstGeom>
        </p:spPr>
        <p:txBody>
          <a:bodyPr spcFirstLastPara="1" wrap="square" lIns="68575" tIns="34275" rIns="68575" bIns="34275" anchor="b" anchorCtr="0">
            <a:normAutofit fontScale="90000"/>
          </a:bodyPr>
          <a:lstStyle/>
          <a:p>
            <a:pPr marL="0" lvl="0" indent="0" algn="ctr" rtl="0">
              <a:spcBef>
                <a:spcPts val="0"/>
              </a:spcBef>
              <a:spcAft>
                <a:spcPts val="0"/>
              </a:spcAft>
              <a:buNone/>
            </a:pPr>
            <a:r>
              <a:rPr lang="en"/>
              <a:t>Programme</a:t>
            </a:r>
            <a:endParaRPr/>
          </a:p>
        </p:txBody>
      </p:sp>
      <p:graphicFrame>
        <p:nvGraphicFramePr>
          <p:cNvPr id="229" name="Google Shape;229;p35"/>
          <p:cNvGraphicFramePr/>
          <p:nvPr/>
        </p:nvGraphicFramePr>
        <p:xfrm>
          <a:off x="442575" y="995800"/>
          <a:ext cx="7518050" cy="3635250"/>
        </p:xfrm>
        <a:graphic>
          <a:graphicData uri="http://schemas.openxmlformats.org/drawingml/2006/table">
            <a:tbl>
              <a:tblPr>
                <a:noFill/>
                <a:tableStyleId>{A07C6AE9-3BD7-425E-9BB6-CC8686FD0048}</a:tableStyleId>
              </a:tblPr>
              <a:tblGrid>
                <a:gridCol w="3759025">
                  <a:extLst>
                    <a:ext uri="{9D8B030D-6E8A-4147-A177-3AD203B41FA5}">
                      <a16:colId xmlns:a16="http://schemas.microsoft.com/office/drawing/2014/main" val="20000"/>
                    </a:ext>
                  </a:extLst>
                </a:gridCol>
                <a:gridCol w="3759025">
                  <a:extLst>
                    <a:ext uri="{9D8B030D-6E8A-4147-A177-3AD203B41FA5}">
                      <a16:colId xmlns:a16="http://schemas.microsoft.com/office/drawing/2014/main" val="20001"/>
                    </a:ext>
                  </a:extLst>
                </a:gridCol>
              </a:tblGrid>
              <a:tr h="568875">
                <a:tc>
                  <a:txBody>
                    <a:bodyPr/>
                    <a:lstStyle/>
                    <a:p>
                      <a:pPr marL="0" lvl="0" indent="0" algn="l" rtl="0">
                        <a:lnSpc>
                          <a:spcPct val="115000"/>
                        </a:lnSpc>
                        <a:spcBef>
                          <a:spcPts val="0"/>
                        </a:spcBef>
                        <a:spcAft>
                          <a:spcPts val="0"/>
                        </a:spcAft>
                        <a:buNone/>
                      </a:pPr>
                      <a:r>
                        <a:rPr lang="en" sz="1100" b="1"/>
                        <a:t>Opening</a:t>
                      </a:r>
                      <a:endParaRPr sz="1100" b="1"/>
                    </a:p>
                    <a:p>
                      <a:pPr marL="0" lvl="0" indent="0" algn="l" rtl="0">
                        <a:lnSpc>
                          <a:spcPct val="115000"/>
                        </a:lnSpc>
                        <a:spcBef>
                          <a:spcPts val="0"/>
                        </a:spcBef>
                        <a:spcAft>
                          <a:spcPts val="0"/>
                        </a:spcAft>
                        <a:buNone/>
                      </a:pPr>
                      <a:r>
                        <a:rPr lang="en" sz="1100"/>
                        <a:t>10:00 - 10:30</a:t>
                      </a:r>
                      <a:endParaRPr sz="1100"/>
                    </a:p>
                  </a:txBody>
                  <a:tcPr marL="68575" marR="68575" marT="91425" marB="91425"/>
                </a:tc>
                <a:tc>
                  <a:txBody>
                    <a:bodyPr/>
                    <a:lstStyle/>
                    <a:p>
                      <a:pPr marL="0" lvl="0" indent="0" algn="l" rtl="0">
                        <a:lnSpc>
                          <a:spcPct val="115000"/>
                        </a:lnSpc>
                        <a:spcBef>
                          <a:spcPts val="0"/>
                        </a:spcBef>
                        <a:spcAft>
                          <a:spcPts val="0"/>
                        </a:spcAft>
                        <a:buNone/>
                      </a:pPr>
                      <a:r>
                        <a:rPr lang="en" sz="1100" b="1">
                          <a:solidFill>
                            <a:schemeClr val="dk1"/>
                          </a:solidFill>
                        </a:rPr>
                        <a:t>You made it!</a:t>
                      </a:r>
                      <a:endParaRPr sz="1100" b="1">
                        <a:solidFill>
                          <a:schemeClr val="dk1"/>
                        </a:solidFill>
                      </a:endParaRPr>
                    </a:p>
                    <a:p>
                      <a:pPr marL="0" lvl="0" indent="0" algn="l" rtl="0">
                        <a:lnSpc>
                          <a:spcPct val="115000"/>
                        </a:lnSpc>
                        <a:spcBef>
                          <a:spcPts val="0"/>
                        </a:spcBef>
                        <a:spcAft>
                          <a:spcPts val="0"/>
                        </a:spcAft>
                        <a:buNone/>
                      </a:pPr>
                      <a:r>
                        <a:rPr lang="en" sz="1100">
                          <a:solidFill>
                            <a:schemeClr val="dk1"/>
                          </a:solidFill>
                        </a:rPr>
                        <a:t>Anna van ‘t Veer &amp; Louise Bezuidenhout</a:t>
                      </a:r>
                      <a:endParaRPr sz="1100" b="1">
                        <a:solidFill>
                          <a:schemeClr val="dk1"/>
                        </a:solidFill>
                      </a:endParaRPr>
                    </a:p>
                  </a:txBody>
                  <a:tcPr marL="91425" marR="91425" marT="91425" marB="91425"/>
                </a:tc>
                <a:extLst>
                  <a:ext uri="{0D108BD9-81ED-4DB2-BD59-A6C34878D82A}">
                    <a16:rowId xmlns:a16="http://schemas.microsoft.com/office/drawing/2014/main" val="10000"/>
                  </a:ext>
                </a:extLst>
              </a:tr>
              <a:tr h="790875">
                <a:tc>
                  <a:txBody>
                    <a:bodyPr/>
                    <a:lstStyle/>
                    <a:p>
                      <a:pPr marL="0" lvl="0" indent="0" algn="l" rtl="0">
                        <a:lnSpc>
                          <a:spcPct val="115000"/>
                        </a:lnSpc>
                        <a:spcBef>
                          <a:spcPts val="0"/>
                        </a:spcBef>
                        <a:spcAft>
                          <a:spcPts val="0"/>
                        </a:spcAft>
                        <a:buNone/>
                      </a:pPr>
                      <a:r>
                        <a:rPr lang="en" sz="1100" b="1"/>
                        <a:t>Morning session </a:t>
                      </a:r>
                      <a:endParaRPr sz="1100" b="1"/>
                    </a:p>
                    <a:p>
                      <a:pPr marL="0" lvl="0" indent="0" algn="l" rtl="0">
                        <a:lnSpc>
                          <a:spcPct val="115000"/>
                        </a:lnSpc>
                        <a:spcBef>
                          <a:spcPts val="0"/>
                        </a:spcBef>
                        <a:spcAft>
                          <a:spcPts val="0"/>
                        </a:spcAft>
                        <a:buNone/>
                      </a:pPr>
                      <a:r>
                        <a:rPr lang="en" sz="1100"/>
                        <a:t>10:30 - 12:30</a:t>
                      </a:r>
                      <a:endParaRPr sz="1100"/>
                    </a:p>
                    <a:p>
                      <a:pPr marL="0" lvl="0" indent="0" algn="l" rtl="0">
                        <a:lnSpc>
                          <a:spcPct val="115000"/>
                        </a:lnSpc>
                        <a:spcBef>
                          <a:spcPts val="0"/>
                        </a:spcBef>
                        <a:spcAft>
                          <a:spcPts val="0"/>
                        </a:spcAft>
                        <a:buNone/>
                      </a:pPr>
                      <a:r>
                        <a:rPr lang="en" sz="1100"/>
                        <a:t> </a:t>
                      </a:r>
                      <a:endParaRPr sz="1100"/>
                    </a:p>
                  </a:txBody>
                  <a:tcPr marL="68575" marR="68575" marT="91425" marB="91425"/>
                </a:tc>
                <a:tc>
                  <a:txBody>
                    <a:bodyPr/>
                    <a:lstStyle/>
                    <a:p>
                      <a:pPr marL="0" lvl="0" indent="0" algn="l" rtl="0">
                        <a:lnSpc>
                          <a:spcPct val="115000"/>
                        </a:lnSpc>
                        <a:spcBef>
                          <a:spcPts val="0"/>
                        </a:spcBef>
                        <a:spcAft>
                          <a:spcPts val="0"/>
                        </a:spcAft>
                        <a:buNone/>
                      </a:pPr>
                      <a:r>
                        <a:rPr lang="en" sz="1100" b="1">
                          <a:solidFill>
                            <a:schemeClr val="dk1"/>
                          </a:solidFill>
                        </a:rPr>
                        <a:t>Break in Café de Iris: 11:15-11:45</a:t>
                      </a:r>
                      <a:endParaRPr/>
                    </a:p>
                  </a:txBody>
                  <a:tcPr marL="91425" marR="91425" marT="91425" marB="91425"/>
                </a:tc>
                <a:extLst>
                  <a:ext uri="{0D108BD9-81ED-4DB2-BD59-A6C34878D82A}">
                    <a16:rowId xmlns:a16="http://schemas.microsoft.com/office/drawing/2014/main" val="10001"/>
                  </a:ext>
                </a:extLst>
              </a:tr>
              <a:tr h="568875">
                <a:tc>
                  <a:txBody>
                    <a:bodyPr/>
                    <a:lstStyle/>
                    <a:p>
                      <a:pPr marL="0" lvl="0" indent="0" algn="l" rtl="0">
                        <a:lnSpc>
                          <a:spcPct val="115000"/>
                        </a:lnSpc>
                        <a:spcBef>
                          <a:spcPts val="0"/>
                        </a:spcBef>
                        <a:spcAft>
                          <a:spcPts val="0"/>
                        </a:spcAft>
                        <a:buNone/>
                      </a:pPr>
                      <a:r>
                        <a:rPr lang="en" sz="1100" b="1"/>
                        <a:t>Lunch</a:t>
                      </a:r>
                      <a:endParaRPr sz="1100" b="1"/>
                    </a:p>
                    <a:p>
                      <a:pPr marL="0" lvl="0" indent="0" algn="l" rtl="0">
                        <a:lnSpc>
                          <a:spcPct val="115000"/>
                        </a:lnSpc>
                        <a:spcBef>
                          <a:spcPts val="0"/>
                        </a:spcBef>
                        <a:spcAft>
                          <a:spcPts val="0"/>
                        </a:spcAft>
                        <a:buNone/>
                      </a:pPr>
                      <a:r>
                        <a:rPr lang="en" sz="1100"/>
                        <a:t>12:30 - 14:00</a:t>
                      </a:r>
                      <a:endParaRPr sz="1100"/>
                    </a:p>
                  </a:txBody>
                  <a:tcPr marL="68575" marR="68575" marT="91425" marB="91425"/>
                </a:tc>
                <a:tc>
                  <a:txBody>
                    <a:bodyPr/>
                    <a:lstStyle/>
                    <a:p>
                      <a:pPr marL="0" lvl="0" indent="0" algn="l" rtl="0">
                        <a:lnSpc>
                          <a:spcPct val="115000"/>
                        </a:lnSpc>
                        <a:spcBef>
                          <a:spcPts val="0"/>
                        </a:spcBef>
                        <a:spcAft>
                          <a:spcPts val="0"/>
                        </a:spcAft>
                        <a:buNone/>
                      </a:pPr>
                      <a:r>
                        <a:rPr lang="en" sz="1100" b="1">
                          <a:solidFill>
                            <a:schemeClr val="dk1"/>
                          </a:solidFill>
                        </a:rPr>
                        <a:t>De Refter (2 mins from building, choose from food court with voucher)</a:t>
                      </a:r>
                      <a:endParaRPr/>
                    </a:p>
                  </a:txBody>
                  <a:tcPr marL="91425" marR="91425" marT="91425" marB="91425"/>
                </a:tc>
                <a:extLst>
                  <a:ext uri="{0D108BD9-81ED-4DB2-BD59-A6C34878D82A}">
                    <a16:rowId xmlns:a16="http://schemas.microsoft.com/office/drawing/2014/main" val="10002"/>
                  </a:ext>
                </a:extLst>
              </a:tr>
              <a:tr h="568875">
                <a:tc>
                  <a:txBody>
                    <a:bodyPr/>
                    <a:lstStyle/>
                    <a:p>
                      <a:pPr marL="0" lvl="0" indent="0" algn="l" rtl="0">
                        <a:lnSpc>
                          <a:spcPct val="115000"/>
                        </a:lnSpc>
                        <a:spcBef>
                          <a:spcPts val="0"/>
                        </a:spcBef>
                        <a:spcAft>
                          <a:spcPts val="0"/>
                        </a:spcAft>
                        <a:buNone/>
                      </a:pPr>
                      <a:r>
                        <a:rPr lang="en" sz="1100" b="1" dirty="0"/>
                        <a:t>Afternoon session</a:t>
                      </a:r>
                      <a:endParaRPr sz="1100" b="1" dirty="0"/>
                    </a:p>
                    <a:p>
                      <a:pPr marL="0" lvl="0" indent="0" algn="l" rtl="0">
                        <a:lnSpc>
                          <a:spcPct val="115000"/>
                        </a:lnSpc>
                        <a:spcBef>
                          <a:spcPts val="0"/>
                        </a:spcBef>
                        <a:spcAft>
                          <a:spcPts val="0"/>
                        </a:spcAft>
                        <a:buNone/>
                      </a:pPr>
                      <a:r>
                        <a:rPr lang="en" sz="1100" dirty="0"/>
                        <a:t>14:00 - 15:30</a:t>
                      </a:r>
                      <a:endParaRPr sz="1100" dirty="0"/>
                    </a:p>
                  </a:txBody>
                  <a:tcPr marL="114300" marR="114300" marT="91425" marB="91425"/>
                </a:tc>
                <a:tc>
                  <a:txBody>
                    <a:bodyPr/>
                    <a:lstStyle/>
                    <a:p>
                      <a:pPr marL="0" lvl="0" indent="0" algn="l" rtl="0">
                        <a:lnSpc>
                          <a:spcPct val="115000"/>
                        </a:lnSpc>
                        <a:spcBef>
                          <a:spcPts val="0"/>
                        </a:spcBef>
                        <a:spcAft>
                          <a:spcPts val="0"/>
                        </a:spcAft>
                        <a:buNone/>
                      </a:pPr>
                      <a:r>
                        <a:rPr lang="en" sz="1100">
                          <a:solidFill>
                            <a:schemeClr val="dk1"/>
                          </a:solidFill>
                        </a:rPr>
                        <a:t>Small break midway</a:t>
                      </a:r>
                      <a:endParaRPr/>
                    </a:p>
                  </a:txBody>
                  <a:tcPr marL="91425" marR="91425" marT="91425" marB="91425"/>
                </a:tc>
                <a:extLst>
                  <a:ext uri="{0D108BD9-81ED-4DB2-BD59-A6C34878D82A}">
                    <a16:rowId xmlns:a16="http://schemas.microsoft.com/office/drawing/2014/main" val="10003"/>
                  </a:ext>
                </a:extLst>
              </a:tr>
              <a:tr h="568875">
                <a:tc>
                  <a:txBody>
                    <a:bodyPr/>
                    <a:lstStyle/>
                    <a:p>
                      <a:pPr marL="0" lvl="0" indent="0" algn="l" rtl="0">
                        <a:lnSpc>
                          <a:spcPct val="115000"/>
                        </a:lnSpc>
                        <a:spcBef>
                          <a:spcPts val="0"/>
                        </a:spcBef>
                        <a:spcAft>
                          <a:spcPts val="0"/>
                        </a:spcAft>
                        <a:buNone/>
                      </a:pPr>
                      <a:r>
                        <a:rPr lang="en" sz="1100" b="1"/>
                        <a:t>Closing</a:t>
                      </a:r>
                      <a:endParaRPr sz="1100" b="1"/>
                    </a:p>
                    <a:p>
                      <a:pPr marL="0" lvl="0" indent="0" algn="l" rtl="0">
                        <a:lnSpc>
                          <a:spcPct val="115000"/>
                        </a:lnSpc>
                        <a:spcBef>
                          <a:spcPts val="0"/>
                        </a:spcBef>
                        <a:spcAft>
                          <a:spcPts val="0"/>
                        </a:spcAft>
                        <a:buNone/>
                      </a:pPr>
                      <a:r>
                        <a:rPr lang="en" sz="1100"/>
                        <a:t>15:35 - 16:00</a:t>
                      </a:r>
                      <a:endParaRPr sz="1100"/>
                    </a:p>
                  </a:txBody>
                  <a:tcPr marL="68575" marR="68575" marT="91425" marB="91425"/>
                </a:tc>
                <a:tc>
                  <a:txBody>
                    <a:bodyPr/>
                    <a:lstStyle/>
                    <a:p>
                      <a:pPr marL="0" lvl="0" indent="0" algn="l" rtl="0">
                        <a:lnSpc>
                          <a:spcPct val="115000"/>
                        </a:lnSpc>
                        <a:spcBef>
                          <a:spcPts val="0"/>
                        </a:spcBef>
                        <a:spcAft>
                          <a:spcPts val="0"/>
                        </a:spcAft>
                        <a:buNone/>
                      </a:pPr>
                      <a:r>
                        <a:rPr lang="en" sz="1100" b="1">
                          <a:solidFill>
                            <a:schemeClr val="dk1"/>
                          </a:solidFill>
                        </a:rPr>
                        <a:t>Back here in MM 00.025</a:t>
                      </a:r>
                      <a:endParaRPr/>
                    </a:p>
                  </a:txBody>
                  <a:tcPr marL="91425" marR="91425" marT="91425" marB="91425"/>
                </a:tc>
                <a:extLst>
                  <a:ext uri="{0D108BD9-81ED-4DB2-BD59-A6C34878D82A}">
                    <a16:rowId xmlns:a16="http://schemas.microsoft.com/office/drawing/2014/main" val="10004"/>
                  </a:ext>
                </a:extLst>
              </a:tr>
              <a:tr h="568875">
                <a:tc>
                  <a:txBody>
                    <a:bodyPr/>
                    <a:lstStyle/>
                    <a:p>
                      <a:pPr marL="0" lvl="0" indent="0" algn="l" rtl="0">
                        <a:lnSpc>
                          <a:spcPct val="115000"/>
                        </a:lnSpc>
                        <a:spcBef>
                          <a:spcPts val="0"/>
                        </a:spcBef>
                        <a:spcAft>
                          <a:spcPts val="0"/>
                        </a:spcAft>
                        <a:buNone/>
                      </a:pPr>
                      <a:r>
                        <a:rPr lang="en" sz="1100" b="1">
                          <a:solidFill>
                            <a:schemeClr val="dk1"/>
                          </a:solidFill>
                        </a:rPr>
                        <a:t>Mingle &amp; meet</a:t>
                      </a:r>
                      <a:endParaRPr sz="1100" b="1">
                        <a:solidFill>
                          <a:schemeClr val="dk1"/>
                        </a:solidFill>
                      </a:endParaRPr>
                    </a:p>
                    <a:p>
                      <a:pPr marL="0" lvl="0" indent="0" algn="l" rtl="0">
                        <a:lnSpc>
                          <a:spcPct val="115000"/>
                        </a:lnSpc>
                        <a:spcBef>
                          <a:spcPts val="0"/>
                        </a:spcBef>
                        <a:spcAft>
                          <a:spcPts val="0"/>
                        </a:spcAft>
                        <a:buNone/>
                      </a:pPr>
                      <a:r>
                        <a:rPr lang="en" sz="1100">
                          <a:solidFill>
                            <a:schemeClr val="dk1"/>
                          </a:solidFill>
                        </a:rPr>
                        <a:t>16:00 - 17:00</a:t>
                      </a:r>
                      <a:endParaRPr/>
                    </a:p>
                  </a:txBody>
                  <a:tcPr marL="91425" marR="91425" marT="91425" marB="91425"/>
                </a:tc>
                <a:tc>
                  <a:txBody>
                    <a:bodyPr/>
                    <a:lstStyle/>
                    <a:p>
                      <a:pPr marL="0" lvl="0" indent="0" algn="l" rtl="0">
                        <a:lnSpc>
                          <a:spcPct val="115000"/>
                        </a:lnSpc>
                        <a:spcBef>
                          <a:spcPts val="0"/>
                        </a:spcBef>
                        <a:spcAft>
                          <a:spcPts val="0"/>
                        </a:spcAft>
                        <a:buNone/>
                      </a:pPr>
                      <a:r>
                        <a:rPr lang="en" sz="1100" b="1" dirty="0">
                          <a:solidFill>
                            <a:schemeClr val="dk1"/>
                          </a:solidFill>
                        </a:rPr>
                        <a:t>Café de Iris</a:t>
                      </a:r>
                      <a:endParaRPr dirty="0"/>
                    </a:p>
                  </a:txBody>
                  <a:tcPr marL="91425" marR="91425" marT="91425" marB="91425"/>
                </a:tc>
                <a:extLst>
                  <a:ext uri="{0D108BD9-81ED-4DB2-BD59-A6C34878D82A}">
                    <a16:rowId xmlns:a16="http://schemas.microsoft.com/office/drawing/2014/main" val="10005"/>
                  </a:ext>
                </a:extLst>
              </a:tr>
            </a:tbl>
          </a:graphicData>
        </a:graphic>
      </p:graphicFrame>
      <p:pic>
        <p:nvPicPr>
          <p:cNvPr id="230" name="Google Shape;230;p35" descr="QR code to program edu.nl/adjhq"/>
          <p:cNvPicPr preferRelativeResize="0"/>
          <p:nvPr/>
        </p:nvPicPr>
        <p:blipFill>
          <a:blip r:embed="rId3">
            <a:alphaModFix/>
          </a:blip>
          <a:stretch>
            <a:fillRect/>
          </a:stretch>
        </p:blipFill>
        <p:spPr>
          <a:xfrm>
            <a:off x="6859425" y="87500"/>
            <a:ext cx="1969842" cy="21299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628650" y="273844"/>
            <a:ext cx="7886700" cy="994200"/>
          </a:xfrm>
          <a:prstGeom prst="rect">
            <a:avLst/>
          </a:prstGeom>
        </p:spPr>
        <p:txBody>
          <a:bodyPr spcFirstLastPara="1" wrap="square" lIns="68575" tIns="34275" rIns="68575" bIns="34275" anchor="ctr" anchorCtr="0">
            <a:normAutofit/>
          </a:bodyPr>
          <a:lstStyle/>
          <a:p>
            <a:pPr marL="0" lvl="0" indent="0" algn="l" rtl="0">
              <a:spcBef>
                <a:spcPts val="0"/>
              </a:spcBef>
              <a:spcAft>
                <a:spcPts val="0"/>
              </a:spcAft>
              <a:buNone/>
            </a:pPr>
            <a:r>
              <a:rPr lang="en"/>
              <a:t>Sessions!</a:t>
            </a:r>
            <a:endParaRPr/>
          </a:p>
        </p:txBody>
      </p:sp>
      <p:sp>
        <p:nvSpPr>
          <p:cNvPr id="236" name="Google Shape;236;p36"/>
          <p:cNvSpPr txBox="1">
            <a:spLocks noGrp="1"/>
          </p:cNvSpPr>
          <p:nvPr>
            <p:ph type="body" idx="1"/>
          </p:nvPr>
        </p:nvSpPr>
        <p:spPr>
          <a:xfrm>
            <a:off x="628650" y="1369225"/>
            <a:ext cx="7886700" cy="32634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r>
              <a:rPr lang="en">
                <a:solidFill>
                  <a:srgbClr val="134F5C"/>
                </a:solidFill>
                <a:latin typeface="Play"/>
                <a:ea typeface="Play"/>
                <a:cs typeface="Play"/>
                <a:sym typeface="Play"/>
              </a:rPr>
              <a:t>Leveling the playing field for careers in science &amp; measuring marginalization (Afreen Khalid, Ze Freeman): </a:t>
            </a:r>
            <a:r>
              <a:rPr lang="en">
                <a:latin typeface="Play"/>
                <a:ea typeface="Play"/>
                <a:cs typeface="Play"/>
                <a:sym typeface="Play"/>
              </a:rPr>
              <a:t>MM 01.075 </a:t>
            </a:r>
            <a:endParaRPr>
              <a:latin typeface="Play"/>
              <a:ea typeface="Play"/>
              <a:cs typeface="Play"/>
              <a:sym typeface="Play"/>
            </a:endParaRPr>
          </a:p>
          <a:p>
            <a:pPr marL="0" lvl="0" indent="0" algn="l" rtl="0">
              <a:spcBef>
                <a:spcPts val="800"/>
              </a:spcBef>
              <a:spcAft>
                <a:spcPts val="0"/>
              </a:spcAft>
              <a:buNone/>
            </a:pPr>
            <a:endParaRPr>
              <a:latin typeface="Play"/>
              <a:ea typeface="Play"/>
              <a:cs typeface="Play"/>
              <a:sym typeface="Play"/>
            </a:endParaRPr>
          </a:p>
          <a:p>
            <a:pPr marL="0" lvl="0" indent="0" algn="l" rtl="0">
              <a:lnSpc>
                <a:spcPct val="115000"/>
              </a:lnSpc>
              <a:spcBef>
                <a:spcPts val="0"/>
              </a:spcBef>
              <a:spcAft>
                <a:spcPts val="0"/>
              </a:spcAft>
              <a:buNone/>
            </a:pPr>
            <a:r>
              <a:rPr lang="en">
                <a:solidFill>
                  <a:srgbClr val="134F5C"/>
                </a:solidFill>
                <a:latin typeface="Play"/>
                <a:ea typeface="Play"/>
                <a:cs typeface="Play"/>
                <a:sym typeface="Play"/>
              </a:rPr>
              <a:t>Inclusive events, work environments and building ally skills (Esther Plomp, Melanie Imming):</a:t>
            </a:r>
            <a:r>
              <a:rPr lang="en">
                <a:latin typeface="Play"/>
                <a:ea typeface="Play"/>
                <a:cs typeface="Play"/>
                <a:sym typeface="Play"/>
              </a:rPr>
              <a:t> MM 03.610  </a:t>
            </a:r>
            <a:endParaRPr>
              <a:latin typeface="Play"/>
              <a:ea typeface="Play"/>
              <a:cs typeface="Play"/>
              <a:sym typeface="Play"/>
            </a:endParaRPr>
          </a:p>
          <a:p>
            <a:pPr marL="0" lvl="0" indent="0" algn="l" rtl="0">
              <a:lnSpc>
                <a:spcPct val="115000"/>
              </a:lnSpc>
              <a:spcBef>
                <a:spcPts val="0"/>
              </a:spcBef>
              <a:spcAft>
                <a:spcPts val="0"/>
              </a:spcAft>
              <a:buNone/>
            </a:pPr>
            <a:endParaRPr>
              <a:latin typeface="Play"/>
              <a:ea typeface="Play"/>
              <a:cs typeface="Play"/>
              <a:sym typeface="Play"/>
            </a:endParaRPr>
          </a:p>
          <a:p>
            <a:pPr marL="0" lvl="0" indent="0" algn="l" rtl="0">
              <a:lnSpc>
                <a:spcPct val="115000"/>
              </a:lnSpc>
              <a:spcBef>
                <a:spcPts val="0"/>
              </a:spcBef>
              <a:spcAft>
                <a:spcPts val="0"/>
              </a:spcAft>
              <a:buNone/>
            </a:pPr>
            <a:r>
              <a:rPr lang="en">
                <a:solidFill>
                  <a:srgbClr val="134F5C"/>
                </a:solidFill>
                <a:latin typeface="Play"/>
                <a:ea typeface="Play"/>
                <a:cs typeface="Play"/>
                <a:sym typeface="Play"/>
              </a:rPr>
              <a:t>Equity, Diversity, &amp; Inclusion in the research lifecycle (Thomas Gültzow):</a:t>
            </a:r>
            <a:r>
              <a:rPr lang="en">
                <a:latin typeface="Play"/>
                <a:ea typeface="Play"/>
                <a:cs typeface="Play"/>
                <a:sym typeface="Play"/>
              </a:rPr>
              <a:t> MM 02.110  (morning), MM 02.630 (afternoon)</a:t>
            </a:r>
            <a:endParaRPr>
              <a:latin typeface="Play"/>
              <a:ea typeface="Play"/>
              <a:cs typeface="Play"/>
              <a:sym typeface="Play"/>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3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6">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7"/>
          <p:cNvSpPr txBox="1">
            <a:spLocks noGrp="1"/>
          </p:cNvSpPr>
          <p:nvPr>
            <p:ph type="title"/>
          </p:nvPr>
        </p:nvSpPr>
        <p:spPr>
          <a:xfrm>
            <a:off x="629841" y="342900"/>
            <a:ext cx="2949300" cy="1200300"/>
          </a:xfrm>
          <a:prstGeom prst="rect">
            <a:avLst/>
          </a:prstGeom>
        </p:spPr>
        <p:txBody>
          <a:bodyPr spcFirstLastPara="1" wrap="square" lIns="68575" tIns="34275" rIns="68575" bIns="34275" anchor="b" anchorCtr="0">
            <a:normAutofit/>
          </a:bodyPr>
          <a:lstStyle/>
          <a:p>
            <a:pPr marL="0" lvl="0" indent="0" algn="l" rtl="0">
              <a:spcBef>
                <a:spcPts val="0"/>
              </a:spcBef>
              <a:spcAft>
                <a:spcPts val="0"/>
              </a:spcAft>
              <a:buNone/>
            </a:pPr>
            <a:r>
              <a:rPr lang="en"/>
              <a:t>Louise Bezuidenhout</a:t>
            </a:r>
            <a:endParaRPr/>
          </a:p>
        </p:txBody>
      </p:sp>
      <p:sp>
        <p:nvSpPr>
          <p:cNvPr id="242" name="Google Shape;242;p37"/>
          <p:cNvSpPr>
            <a:spLocks noGrp="1"/>
          </p:cNvSpPr>
          <p:nvPr>
            <p:ph type="pic" idx="2"/>
          </p:nvPr>
        </p:nvSpPr>
        <p:spPr>
          <a:xfrm>
            <a:off x="3887391" y="740569"/>
            <a:ext cx="4629300" cy="3655200"/>
          </a:xfrm>
          <a:prstGeom prst="rect">
            <a:avLst/>
          </a:prstGeom>
        </p:spPr>
        <p:txBody>
          <a:bodyPr/>
          <a:lstStyle/>
          <a:p>
            <a:endParaRPr lang="en-GB"/>
          </a:p>
        </p:txBody>
      </p:sp>
      <p:sp>
        <p:nvSpPr>
          <p:cNvPr id="243" name="Google Shape;243;p37"/>
          <p:cNvSpPr txBox="1">
            <a:spLocks noGrp="1"/>
          </p:cNvSpPr>
          <p:nvPr>
            <p:ph type="body" idx="1"/>
          </p:nvPr>
        </p:nvSpPr>
        <p:spPr>
          <a:xfrm>
            <a:off x="629841" y="1543050"/>
            <a:ext cx="2949300" cy="2858700"/>
          </a:xfrm>
          <a:prstGeom prst="rect">
            <a:avLst/>
          </a:prstGeom>
        </p:spPr>
        <p:txBody>
          <a:bodyPr spcFirstLastPara="1" wrap="square" lIns="68575" tIns="34275" rIns="68575" bIns="34275" anchor="t" anchorCtr="0">
            <a:normAutofit/>
          </a:bodyPr>
          <a:lstStyle/>
          <a:p>
            <a:pPr marL="0" lvl="0" indent="0" algn="l" rtl="0">
              <a:spcBef>
                <a:spcPts val="800"/>
              </a:spcBef>
              <a:spcAft>
                <a:spcPts val="0"/>
              </a:spcAft>
              <a:buNone/>
            </a:pPr>
            <a:endParaRPr/>
          </a:p>
        </p:txBody>
      </p:sp>
      <p:pic>
        <p:nvPicPr>
          <p:cNvPr id="244" name="Google Shape;244;p37" descr="Screenshot of employee profile Louise Bezuidenhout"/>
          <p:cNvPicPr preferRelativeResize="0"/>
          <p:nvPr/>
        </p:nvPicPr>
        <p:blipFill>
          <a:blip r:embed="rId3">
            <a:alphaModFix/>
          </a:blip>
          <a:stretch>
            <a:fillRect/>
          </a:stretch>
        </p:blipFill>
        <p:spPr>
          <a:xfrm>
            <a:off x="602762" y="432950"/>
            <a:ext cx="7938473" cy="4438263"/>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5673</TotalTime>
  <Words>1129</Words>
  <Application>Microsoft Macintosh PowerPoint</Application>
  <PresentationFormat>On-screen Show (16:9)</PresentationFormat>
  <Paragraphs>151</Paragraphs>
  <Slides>23</Slides>
  <Notes>23</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23</vt:i4>
      </vt:variant>
    </vt:vector>
  </HeadingPairs>
  <TitlesOfParts>
    <vt:vector size="30" baseType="lpstr">
      <vt:lpstr>Arial</vt:lpstr>
      <vt:lpstr>Calibri</vt:lpstr>
      <vt:lpstr>Roboto</vt:lpstr>
      <vt:lpstr>Play</vt:lpstr>
      <vt:lpstr>Helvetica Neue</vt:lpstr>
      <vt:lpstr>Simple Light</vt:lpstr>
      <vt:lpstr>Office Theme</vt:lpstr>
      <vt:lpstr>PowerPoint Presentation</vt:lpstr>
      <vt:lpstr>Welcome!</vt:lpstr>
      <vt:lpstr>Another thank you for being here</vt:lpstr>
      <vt:lpstr>Who you are</vt:lpstr>
      <vt:lpstr>Who you are</vt:lpstr>
      <vt:lpstr>Code of Conduct  </vt:lpstr>
      <vt:lpstr>Programme</vt:lpstr>
      <vt:lpstr>Sessions!</vt:lpstr>
      <vt:lpstr>Louise Bezuidenhout</vt:lpstr>
      <vt:lpstr>Equity in Research</vt:lpstr>
      <vt:lpstr>UNESCO Recommendation on Open Science</vt:lpstr>
      <vt:lpstr>PowerPoint Presentation</vt:lpstr>
      <vt:lpstr>What Should Equity Look Like for Open Science?</vt:lpstr>
      <vt:lpstr>Equity for Whom?</vt:lpstr>
      <vt:lpstr>Equity Supported By What?</vt:lpstr>
      <vt:lpstr>Equity Supported By Whom?</vt:lpstr>
      <vt:lpstr>Locally Appropriate vs Globally Applicable</vt:lpstr>
      <vt:lpstr>Challenges to Equity</vt:lpstr>
      <vt:lpstr>Enacting Equity Through Empathy and Humility</vt:lpstr>
      <vt:lpstr>Finding your session</vt:lpstr>
      <vt:lpstr>PowerPoint Presentation</vt:lpstr>
      <vt:lpstr>You will receive an email with links</vt:lpstr>
      <vt:lpstr>Closing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Veer, A.E. van 't (Anna)</cp:lastModifiedBy>
  <cp:revision>2</cp:revision>
  <dcterms:modified xsi:type="dcterms:W3CDTF">2025-05-20T06:59:59Z</dcterms:modified>
</cp:coreProperties>
</file>